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7" r:id="rId2"/>
    <p:sldId id="279" r:id="rId3"/>
    <p:sldId id="258" r:id="rId4"/>
    <p:sldId id="259" r:id="rId5"/>
    <p:sldId id="261" r:id="rId6"/>
    <p:sldId id="271" r:id="rId7"/>
    <p:sldId id="262" r:id="rId8"/>
    <p:sldId id="273" r:id="rId9"/>
    <p:sldId id="277" r:id="rId10"/>
    <p:sldId id="272" r:id="rId11"/>
    <p:sldId id="260" r:id="rId12"/>
    <p:sldId id="276" r:id="rId13"/>
    <p:sldId id="274" r:id="rId14"/>
    <p:sldId id="268" r:id="rId15"/>
    <p:sldId id="278" r:id="rId16"/>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C2C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D22319-D424-DA96-48D6-9A5BA7868F7B}" v="4" dt="2022-05-06T21:04:05.850"/>
    <p1510:client id="{29CDBFC2-7200-0ED4-8B19-E103E2F4AC6F}" v="9" dt="2022-05-13T18:05:20.029"/>
    <p1510:client id="{32649E2F-B895-8ACB-4731-AAB691C82FDA}" v="16" dt="2022-05-10T21:49:36.092"/>
    <p1510:client id="{5F197FD0-EF3D-45A5-8AB2-64A216A8C1A3}" v="83" dt="2022-05-06T16:24:05.221"/>
    <p1510:client id="{7CFDB2AC-E24C-4010-826E-9FBCDA2F1D95}" v="5" dt="2022-05-13T18:41:22.779"/>
    <p1510:client id="{F0E191EA-9AF4-494A-E1A8-BC0D64975410}" v="2" dt="2022-05-12T21:17:55.9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ao Pedro Bitencourt Morais" userId="S::201900030294@office.ufs.br::2b510b90-d1bd-486b-90ce-f28f6f9325d3" providerId="AD" clId="Web-{F0E191EA-9AF4-494A-E1A8-BC0D64975410}"/>
    <pc:docChg chg="delSld">
      <pc:chgData name="Joao Pedro Bitencourt Morais" userId="S::201900030294@office.ufs.br::2b510b90-d1bd-486b-90ce-f28f6f9325d3" providerId="AD" clId="Web-{F0E191EA-9AF4-494A-E1A8-BC0D64975410}" dt="2022-05-12T21:17:55.960" v="1"/>
      <pc:docMkLst>
        <pc:docMk/>
      </pc:docMkLst>
      <pc:sldChg chg="del">
        <pc:chgData name="Joao Pedro Bitencourt Morais" userId="S::201900030294@office.ufs.br::2b510b90-d1bd-486b-90ce-f28f6f9325d3" providerId="AD" clId="Web-{F0E191EA-9AF4-494A-E1A8-BC0D64975410}" dt="2022-05-12T21:17:55.960" v="1"/>
        <pc:sldMkLst>
          <pc:docMk/>
          <pc:sldMk cId="2222190479" sldId="263"/>
        </pc:sldMkLst>
      </pc:sldChg>
      <pc:sldChg chg="del">
        <pc:chgData name="Joao Pedro Bitencourt Morais" userId="S::201900030294@office.ufs.br::2b510b90-d1bd-486b-90ce-f28f6f9325d3" providerId="AD" clId="Web-{F0E191EA-9AF4-494A-E1A8-BC0D64975410}" dt="2022-05-12T21:17:50.694" v="0"/>
        <pc:sldMkLst>
          <pc:docMk/>
          <pc:sldMk cId="2953064598" sldId="264"/>
        </pc:sldMkLst>
      </pc:sldChg>
    </pc:docChg>
  </pc:docChgLst>
  <pc:docChgLst>
    <pc:chgData name="João Pedro Bitencourt Morais" userId="b5d8468463b09d47" providerId="Windows Live" clId="Web-{7CFDB2AC-E24C-4010-826E-9FBCDA2F1D95}"/>
    <pc:docChg chg="modSld sldOrd">
      <pc:chgData name="João Pedro Bitencourt Morais" userId="b5d8468463b09d47" providerId="Windows Live" clId="Web-{7CFDB2AC-E24C-4010-826E-9FBCDA2F1D95}" dt="2022-05-13T18:41:22.779" v="4" actId="14100"/>
      <pc:docMkLst>
        <pc:docMk/>
      </pc:docMkLst>
      <pc:sldChg chg="addSp delSp modSp ord">
        <pc:chgData name="João Pedro Bitencourt Morais" userId="b5d8468463b09d47" providerId="Windows Live" clId="Web-{7CFDB2AC-E24C-4010-826E-9FBCDA2F1D95}" dt="2022-05-13T18:41:22.779" v="4" actId="14100"/>
        <pc:sldMkLst>
          <pc:docMk/>
          <pc:sldMk cId="3490999974" sldId="275"/>
        </pc:sldMkLst>
        <pc:spChg chg="add del mod">
          <ac:chgData name="João Pedro Bitencourt Morais" userId="b5d8468463b09d47" providerId="Windows Live" clId="Web-{7CFDB2AC-E24C-4010-826E-9FBCDA2F1D95}" dt="2022-05-13T18:41:16.576" v="2"/>
          <ac:spMkLst>
            <pc:docMk/>
            <pc:sldMk cId="3490999974" sldId="275"/>
            <ac:spMk id="3" creationId="{7DB1F920-9A56-41C6-DE5A-BC8085DA0E04}"/>
          </ac:spMkLst>
        </pc:spChg>
        <pc:picChg chg="del">
          <ac:chgData name="João Pedro Bitencourt Morais" userId="b5d8468463b09d47" providerId="Windows Live" clId="Web-{7CFDB2AC-E24C-4010-826E-9FBCDA2F1D95}" dt="2022-05-13T18:39:23.230" v="1"/>
          <ac:picMkLst>
            <pc:docMk/>
            <pc:sldMk cId="3490999974" sldId="275"/>
            <ac:picMk id="4" creationId="{71B875EC-0477-9CB6-022B-56880A282F0F}"/>
          </ac:picMkLst>
        </pc:picChg>
        <pc:picChg chg="add mod ord">
          <ac:chgData name="João Pedro Bitencourt Morais" userId="b5d8468463b09d47" providerId="Windows Live" clId="Web-{7CFDB2AC-E24C-4010-826E-9FBCDA2F1D95}" dt="2022-05-13T18:41:22.779" v="4" actId="14100"/>
          <ac:picMkLst>
            <pc:docMk/>
            <pc:sldMk cId="3490999974" sldId="275"/>
            <ac:picMk id="5" creationId="{E88FD072-3ED6-EA87-D827-CF2B5DDC349D}"/>
          </ac:picMkLst>
        </pc:picChg>
      </pc:sldChg>
    </pc:docChg>
  </pc:docChgLst>
  <pc:docChgLst>
    <pc:chgData name="Joao Pedro Bitencourt Morais" userId="S::201900030294@office.ufs.br::2b510b90-d1bd-486b-90ce-f28f6f9325d3" providerId="AD" clId="Web-{32649E2F-B895-8ACB-4731-AAB691C82FDA}"/>
    <pc:docChg chg="modSld">
      <pc:chgData name="Joao Pedro Bitencourt Morais" userId="S::201900030294@office.ufs.br::2b510b90-d1bd-486b-90ce-f28f6f9325d3" providerId="AD" clId="Web-{32649E2F-B895-8ACB-4731-AAB691C82FDA}" dt="2022-05-10T21:49:36.092" v="15" actId="14100"/>
      <pc:docMkLst>
        <pc:docMk/>
      </pc:docMkLst>
      <pc:sldChg chg="addSp delSp modSp delAnim">
        <pc:chgData name="Joao Pedro Bitencourt Morais" userId="S::201900030294@office.ufs.br::2b510b90-d1bd-486b-90ce-f28f6f9325d3" providerId="AD" clId="Web-{32649E2F-B895-8ACB-4731-AAB691C82FDA}" dt="2022-05-10T21:49:36.092" v="15" actId="14100"/>
        <pc:sldMkLst>
          <pc:docMk/>
          <pc:sldMk cId="2457016158" sldId="267"/>
        </pc:sldMkLst>
        <pc:spChg chg="add del mod">
          <ac:chgData name="Joao Pedro Bitencourt Morais" userId="S::201900030294@office.ufs.br::2b510b90-d1bd-486b-90ce-f28f6f9325d3" providerId="AD" clId="Web-{32649E2F-B895-8ACB-4731-AAB691C82FDA}" dt="2022-05-10T21:49:26.545" v="13"/>
          <ac:spMkLst>
            <pc:docMk/>
            <pc:sldMk cId="2457016158" sldId="267"/>
            <ac:spMk id="3" creationId="{1CB8644B-6D83-9218-ACD6-68B94C082139}"/>
          </ac:spMkLst>
        </pc:spChg>
        <pc:picChg chg="del">
          <ac:chgData name="Joao Pedro Bitencourt Morais" userId="S::201900030294@office.ufs.br::2b510b90-d1bd-486b-90ce-f28f6f9325d3" providerId="AD" clId="Web-{32649E2F-B895-8ACB-4731-AAB691C82FDA}" dt="2022-05-10T21:49:13.576" v="12"/>
          <ac:picMkLst>
            <pc:docMk/>
            <pc:sldMk cId="2457016158" sldId="267"/>
            <ac:picMk id="4" creationId="{8004B254-717D-6281-D435-856ADC4D737E}"/>
          </ac:picMkLst>
        </pc:picChg>
        <pc:picChg chg="add mod ord">
          <ac:chgData name="Joao Pedro Bitencourt Morais" userId="S::201900030294@office.ufs.br::2b510b90-d1bd-486b-90ce-f28f6f9325d3" providerId="AD" clId="Web-{32649E2F-B895-8ACB-4731-AAB691C82FDA}" dt="2022-05-10T21:49:36.092" v="15" actId="14100"/>
          <ac:picMkLst>
            <pc:docMk/>
            <pc:sldMk cId="2457016158" sldId="267"/>
            <ac:picMk id="5" creationId="{603E59B1-CB77-4A60-B287-2FB8C09EE954}"/>
          </ac:picMkLst>
        </pc:picChg>
      </pc:sldChg>
      <pc:sldChg chg="addSp delSp modSp delAnim">
        <pc:chgData name="Joao Pedro Bitencourt Morais" userId="S::201900030294@office.ufs.br::2b510b90-d1bd-486b-90ce-f28f6f9325d3" providerId="AD" clId="Web-{32649E2F-B895-8ACB-4731-AAB691C82FDA}" dt="2022-05-10T21:48:26.513" v="11" actId="14100"/>
        <pc:sldMkLst>
          <pc:docMk/>
          <pc:sldMk cId="3490999974" sldId="275"/>
        </pc:sldMkLst>
        <pc:spChg chg="add del mod">
          <ac:chgData name="Joao Pedro Bitencourt Morais" userId="S::201900030294@office.ufs.br::2b510b90-d1bd-486b-90ce-f28f6f9325d3" providerId="AD" clId="Web-{32649E2F-B895-8ACB-4731-AAB691C82FDA}" dt="2022-05-10T21:47:34.027" v="1"/>
          <ac:spMkLst>
            <pc:docMk/>
            <pc:sldMk cId="3490999974" sldId="275"/>
            <ac:spMk id="3" creationId="{AA0A9A34-F47D-A4D4-17F7-C886DCF1EA74}"/>
          </ac:spMkLst>
        </pc:spChg>
        <pc:picChg chg="del">
          <ac:chgData name="Joao Pedro Bitencourt Morais" userId="S::201900030294@office.ufs.br::2b510b90-d1bd-486b-90ce-f28f6f9325d3" providerId="AD" clId="Web-{32649E2F-B895-8ACB-4731-AAB691C82FDA}" dt="2022-05-10T21:42:49.394" v="0"/>
          <ac:picMkLst>
            <pc:docMk/>
            <pc:sldMk cId="3490999974" sldId="275"/>
            <ac:picMk id="4" creationId="{7AE13CFC-728E-2022-5C1A-F307DF414C54}"/>
          </ac:picMkLst>
        </pc:picChg>
        <pc:picChg chg="add mod ord">
          <ac:chgData name="Joao Pedro Bitencourt Morais" userId="S::201900030294@office.ufs.br::2b510b90-d1bd-486b-90ce-f28f6f9325d3" providerId="AD" clId="Web-{32649E2F-B895-8ACB-4731-AAB691C82FDA}" dt="2022-05-10T21:48:26.513" v="11" actId="14100"/>
          <ac:picMkLst>
            <pc:docMk/>
            <pc:sldMk cId="3490999974" sldId="275"/>
            <ac:picMk id="5" creationId="{2A28B7F6-40A2-BC0C-DCF0-11C95163E09D}"/>
          </ac:picMkLst>
        </pc:picChg>
      </pc:sldChg>
    </pc:docChg>
  </pc:docChgLst>
  <pc:docChgLst>
    <pc:chgData name="Joao Pedro Bitencourt Morais" userId="S::201900030294@office.ufs.br::2b510b90-d1bd-486b-90ce-f28f6f9325d3" providerId="AD" clId="Web-{26D22319-D424-DA96-48D6-9A5BA7868F7B}"/>
    <pc:docChg chg="modSld">
      <pc:chgData name="Joao Pedro Bitencourt Morais" userId="S::201900030294@office.ufs.br::2b510b90-d1bd-486b-90ce-f28f6f9325d3" providerId="AD" clId="Web-{26D22319-D424-DA96-48D6-9A5BA7868F7B}" dt="2022-05-06T21:04:05.850" v="3" actId="14100"/>
      <pc:docMkLst>
        <pc:docMk/>
      </pc:docMkLst>
      <pc:sldChg chg="modSp">
        <pc:chgData name="Joao Pedro Bitencourt Morais" userId="S::201900030294@office.ufs.br::2b510b90-d1bd-486b-90ce-f28f6f9325d3" providerId="AD" clId="Web-{26D22319-D424-DA96-48D6-9A5BA7868F7B}" dt="2022-05-06T21:04:05.850" v="3" actId="14100"/>
        <pc:sldMkLst>
          <pc:docMk/>
          <pc:sldMk cId="1867064055" sldId="259"/>
        </pc:sldMkLst>
        <pc:picChg chg="mod">
          <ac:chgData name="Joao Pedro Bitencourt Morais" userId="S::201900030294@office.ufs.br::2b510b90-d1bd-486b-90ce-f28f6f9325d3" providerId="AD" clId="Web-{26D22319-D424-DA96-48D6-9A5BA7868F7B}" dt="2022-05-06T21:04:05.850" v="3" actId="14100"/>
          <ac:picMkLst>
            <pc:docMk/>
            <pc:sldMk cId="1867064055" sldId="259"/>
            <ac:picMk id="3" creationId="{1AF9596A-2316-482B-B6F7-7D4A9D99A10A}"/>
          </ac:picMkLst>
        </pc:picChg>
      </pc:sldChg>
    </pc:docChg>
  </pc:docChgLst>
  <pc:docChgLst>
    <pc:chgData name="Joao Pedro Bitencourt Morais" userId="S::201900030294@office.ufs.br::2b510b90-d1bd-486b-90ce-f28f6f9325d3" providerId="AD" clId="Web-{29CDBFC2-7200-0ED4-8B19-E103E2F4AC6F}"/>
    <pc:docChg chg="modSld sldOrd">
      <pc:chgData name="Joao Pedro Bitencourt Morais" userId="S::201900030294@office.ufs.br::2b510b90-d1bd-486b-90ce-f28f6f9325d3" providerId="AD" clId="Web-{29CDBFC2-7200-0ED4-8B19-E103E2F4AC6F}" dt="2022-05-13T18:05:20.029" v="8" actId="14100"/>
      <pc:docMkLst>
        <pc:docMk/>
      </pc:docMkLst>
      <pc:sldChg chg="addSp delSp modSp">
        <pc:chgData name="Joao Pedro Bitencourt Morais" userId="S::201900030294@office.ufs.br::2b510b90-d1bd-486b-90ce-f28f6f9325d3" providerId="AD" clId="Web-{29CDBFC2-7200-0ED4-8B19-E103E2F4AC6F}" dt="2022-05-13T18:05:20.029" v="8" actId="14100"/>
        <pc:sldMkLst>
          <pc:docMk/>
          <pc:sldMk cId="2457016158" sldId="267"/>
        </pc:sldMkLst>
        <pc:spChg chg="add del mod">
          <ac:chgData name="Joao Pedro Bitencourt Morais" userId="S::201900030294@office.ufs.br::2b510b90-d1bd-486b-90ce-f28f6f9325d3" providerId="AD" clId="Web-{29CDBFC2-7200-0ED4-8B19-E103E2F4AC6F}" dt="2022-05-13T18:05:02.794" v="6"/>
          <ac:spMkLst>
            <pc:docMk/>
            <pc:sldMk cId="2457016158" sldId="267"/>
            <ac:spMk id="3" creationId="{8967117F-70E4-0AA0-4482-7B6C4CB54C3E}"/>
          </ac:spMkLst>
        </pc:spChg>
        <pc:picChg chg="add mod ord">
          <ac:chgData name="Joao Pedro Bitencourt Morais" userId="S::201900030294@office.ufs.br::2b510b90-d1bd-486b-90ce-f28f6f9325d3" providerId="AD" clId="Web-{29CDBFC2-7200-0ED4-8B19-E103E2F4AC6F}" dt="2022-05-13T18:05:20.029" v="8" actId="14100"/>
          <ac:picMkLst>
            <pc:docMk/>
            <pc:sldMk cId="2457016158" sldId="267"/>
            <ac:picMk id="4" creationId="{4F67C9C8-0ADD-9713-FFA0-717FED7CAAB8}"/>
          </ac:picMkLst>
        </pc:picChg>
        <pc:picChg chg="del">
          <ac:chgData name="Joao Pedro Bitencourt Morais" userId="S::201900030294@office.ufs.br::2b510b90-d1bd-486b-90ce-f28f6f9325d3" providerId="AD" clId="Web-{29CDBFC2-7200-0ED4-8B19-E103E2F4AC6F}" dt="2022-05-13T18:04:57.591" v="5"/>
          <ac:picMkLst>
            <pc:docMk/>
            <pc:sldMk cId="2457016158" sldId="267"/>
            <ac:picMk id="5" creationId="{603E59B1-CB77-4A60-B287-2FB8C09EE954}"/>
          </ac:picMkLst>
        </pc:picChg>
      </pc:sldChg>
      <pc:sldChg chg="addSp delSp modSp ord">
        <pc:chgData name="Joao Pedro Bitencourt Morais" userId="S::201900030294@office.ufs.br::2b510b90-d1bd-486b-90ce-f28f6f9325d3" providerId="AD" clId="Web-{29CDBFC2-7200-0ED4-8B19-E103E2F4AC6F}" dt="2022-05-13T18:03:43.840" v="4" actId="14100"/>
        <pc:sldMkLst>
          <pc:docMk/>
          <pc:sldMk cId="3490999974" sldId="275"/>
        </pc:sldMkLst>
        <pc:spChg chg="add del mod">
          <ac:chgData name="Joao Pedro Bitencourt Morais" userId="S::201900030294@office.ufs.br::2b510b90-d1bd-486b-90ce-f28f6f9325d3" providerId="AD" clId="Web-{29CDBFC2-7200-0ED4-8B19-E103E2F4AC6F}" dt="2022-05-13T18:03:33.809" v="2"/>
          <ac:spMkLst>
            <pc:docMk/>
            <pc:sldMk cId="3490999974" sldId="275"/>
            <ac:spMk id="3" creationId="{2D98E692-DAD1-8EE1-B9C8-B7655BD5C59D}"/>
          </ac:spMkLst>
        </pc:spChg>
        <pc:picChg chg="add mod ord">
          <ac:chgData name="Joao Pedro Bitencourt Morais" userId="S::201900030294@office.ufs.br::2b510b90-d1bd-486b-90ce-f28f6f9325d3" providerId="AD" clId="Web-{29CDBFC2-7200-0ED4-8B19-E103E2F4AC6F}" dt="2022-05-13T18:03:43.840" v="4" actId="14100"/>
          <ac:picMkLst>
            <pc:docMk/>
            <pc:sldMk cId="3490999974" sldId="275"/>
            <ac:picMk id="4" creationId="{71B875EC-0477-9CB6-022B-56880A282F0F}"/>
          </ac:picMkLst>
        </pc:picChg>
        <pc:picChg chg="del">
          <ac:chgData name="Joao Pedro Bitencourt Morais" userId="S::201900030294@office.ufs.br::2b510b90-d1bd-486b-90ce-f28f6f9325d3" providerId="AD" clId="Web-{29CDBFC2-7200-0ED4-8B19-E103E2F4AC6F}" dt="2022-05-13T18:03:27.168" v="1"/>
          <ac:picMkLst>
            <pc:docMk/>
            <pc:sldMk cId="3490999974" sldId="275"/>
            <ac:picMk id="5" creationId="{2A28B7F6-40A2-BC0C-DCF0-11C95163E09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C4CAC9-68E7-4651-BFC2-337E67BD895B}" type="datetimeFigureOut">
              <a:rPr lang="pt-BR" smtClean="0"/>
              <a:t>17/05/2022</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9F7026-EC16-4964-8455-4D7C677DD0D7}" type="slidenum">
              <a:rPr lang="pt-BR" smtClean="0"/>
              <a:t>‹nº›</a:t>
            </a:fld>
            <a:endParaRPr lang="pt-BR"/>
          </a:p>
        </p:txBody>
      </p:sp>
    </p:spTree>
    <p:extLst>
      <p:ext uri="{BB962C8B-B14F-4D97-AF65-F5344CB8AC3E}">
        <p14:creationId xmlns:p14="http://schemas.microsoft.com/office/powerpoint/2010/main" val="16503942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projeto que eu fiz, como vocês podem ver no slide, foi um detector de gás, meu projeto além de ser capaz de detectar um vazamento usando um sensor de gás ele é capaz de detectar um vazamento pelo esvaziamento anormal do botijão, além também de mostrar a quantidade de gás presente no botijão e evitar imprevistos </a:t>
            </a:r>
          </a:p>
        </p:txBody>
      </p:sp>
      <p:sp>
        <p:nvSpPr>
          <p:cNvPr id="4" name="Espaço Reservado para Número de Slide 3"/>
          <p:cNvSpPr>
            <a:spLocks noGrp="1"/>
          </p:cNvSpPr>
          <p:nvPr>
            <p:ph type="sldNum" sz="quarter" idx="5"/>
          </p:nvPr>
        </p:nvSpPr>
        <p:spPr/>
        <p:txBody>
          <a:bodyPr/>
          <a:lstStyle/>
          <a:p>
            <a:fld id="{B89F7026-EC16-4964-8455-4D7C677DD0D7}" type="slidenum">
              <a:rPr lang="pt-BR" smtClean="0"/>
              <a:t>1</a:t>
            </a:fld>
            <a:endParaRPr lang="pt-BR"/>
          </a:p>
        </p:txBody>
      </p:sp>
    </p:spTree>
    <p:extLst>
      <p:ext uri="{BB962C8B-B14F-4D97-AF65-F5344CB8AC3E}">
        <p14:creationId xmlns:p14="http://schemas.microsoft.com/office/powerpoint/2010/main" val="4023918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B89F7026-EC16-4964-8455-4D7C677DD0D7}" type="slidenum">
              <a:rPr lang="pt-BR" smtClean="0"/>
              <a:t>8</a:t>
            </a:fld>
            <a:endParaRPr lang="pt-BR"/>
          </a:p>
        </p:txBody>
      </p:sp>
    </p:spTree>
    <p:extLst>
      <p:ext uri="{BB962C8B-B14F-4D97-AF65-F5344CB8AC3E}">
        <p14:creationId xmlns:p14="http://schemas.microsoft.com/office/powerpoint/2010/main" val="38058228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B55C9F-65CB-476B-87B4-617DA3557D7A}"/>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0DC46DCF-0DB1-47A5-AA03-8A5FE8017B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BC8542C1-1923-46DC-893B-32E8A1A8211D}"/>
              </a:ext>
            </a:extLst>
          </p:cNvPr>
          <p:cNvSpPr>
            <a:spLocks noGrp="1"/>
          </p:cNvSpPr>
          <p:nvPr>
            <p:ph type="dt" sz="half" idx="10"/>
          </p:nvPr>
        </p:nvSpPr>
        <p:spPr/>
        <p:txBody>
          <a:bodyPr/>
          <a:lstStyle/>
          <a:p>
            <a:fld id="{BA27EF8F-422C-4136-A147-1067A9EFBF68}" type="datetimeFigureOut">
              <a:rPr lang="pt-BR" smtClean="0"/>
              <a:t>17/05/2022</a:t>
            </a:fld>
            <a:endParaRPr lang="pt-BR"/>
          </a:p>
        </p:txBody>
      </p:sp>
      <p:sp>
        <p:nvSpPr>
          <p:cNvPr id="5" name="Espaço Reservado para Rodapé 4">
            <a:extLst>
              <a:ext uri="{FF2B5EF4-FFF2-40B4-BE49-F238E27FC236}">
                <a16:creationId xmlns:a16="http://schemas.microsoft.com/office/drawing/2014/main" id="{D5228592-0C0C-4A5C-8CC9-95A7FD38C05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1767324-F414-4900-8DE9-4A28B0571D23}"/>
              </a:ext>
            </a:extLst>
          </p:cNvPr>
          <p:cNvSpPr>
            <a:spLocks noGrp="1"/>
          </p:cNvSpPr>
          <p:nvPr>
            <p:ph type="sldNum" sz="quarter" idx="12"/>
          </p:nvPr>
        </p:nvSpPr>
        <p:spPr/>
        <p:txBody>
          <a:bodyPr/>
          <a:lstStyle/>
          <a:p>
            <a:fld id="{4FB9725B-8F7B-4823-8E11-3E2A5DBB8167}" type="slidenum">
              <a:rPr lang="pt-BR" smtClean="0"/>
              <a:t>‹nº›</a:t>
            </a:fld>
            <a:endParaRPr lang="pt-BR"/>
          </a:p>
        </p:txBody>
      </p:sp>
    </p:spTree>
    <p:extLst>
      <p:ext uri="{BB962C8B-B14F-4D97-AF65-F5344CB8AC3E}">
        <p14:creationId xmlns:p14="http://schemas.microsoft.com/office/powerpoint/2010/main" val="7639433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318A9A-28A4-4775-BCB9-B7262ED3AED7}"/>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B9C3E64B-7989-4991-A93A-47743F353E8C}"/>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625C1498-EF1A-4E01-907E-6A9A4DEA72D6}"/>
              </a:ext>
            </a:extLst>
          </p:cNvPr>
          <p:cNvSpPr>
            <a:spLocks noGrp="1"/>
          </p:cNvSpPr>
          <p:nvPr>
            <p:ph type="dt" sz="half" idx="10"/>
          </p:nvPr>
        </p:nvSpPr>
        <p:spPr/>
        <p:txBody>
          <a:bodyPr/>
          <a:lstStyle/>
          <a:p>
            <a:fld id="{BA27EF8F-422C-4136-A147-1067A9EFBF68}" type="datetimeFigureOut">
              <a:rPr lang="pt-BR" smtClean="0"/>
              <a:t>17/05/2022</a:t>
            </a:fld>
            <a:endParaRPr lang="pt-BR"/>
          </a:p>
        </p:txBody>
      </p:sp>
      <p:sp>
        <p:nvSpPr>
          <p:cNvPr id="5" name="Espaço Reservado para Rodapé 4">
            <a:extLst>
              <a:ext uri="{FF2B5EF4-FFF2-40B4-BE49-F238E27FC236}">
                <a16:creationId xmlns:a16="http://schemas.microsoft.com/office/drawing/2014/main" id="{40290FDC-C568-442F-991B-25305474D3ED}"/>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294C941-99A2-43EB-958B-F6840B266117}"/>
              </a:ext>
            </a:extLst>
          </p:cNvPr>
          <p:cNvSpPr>
            <a:spLocks noGrp="1"/>
          </p:cNvSpPr>
          <p:nvPr>
            <p:ph type="sldNum" sz="quarter" idx="12"/>
          </p:nvPr>
        </p:nvSpPr>
        <p:spPr/>
        <p:txBody>
          <a:bodyPr/>
          <a:lstStyle/>
          <a:p>
            <a:fld id="{4FB9725B-8F7B-4823-8E11-3E2A5DBB8167}" type="slidenum">
              <a:rPr lang="pt-BR" smtClean="0"/>
              <a:t>‹nº›</a:t>
            </a:fld>
            <a:endParaRPr lang="pt-BR"/>
          </a:p>
        </p:txBody>
      </p:sp>
    </p:spTree>
    <p:extLst>
      <p:ext uri="{BB962C8B-B14F-4D97-AF65-F5344CB8AC3E}">
        <p14:creationId xmlns:p14="http://schemas.microsoft.com/office/powerpoint/2010/main" val="4142859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6F28BB2-23E8-42F4-9016-DF2C49106AD1}"/>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F602F888-84B5-499C-8C3B-BE66A4994A3F}"/>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2241AEF-D67D-469B-9BF2-38367D894F7B}"/>
              </a:ext>
            </a:extLst>
          </p:cNvPr>
          <p:cNvSpPr>
            <a:spLocks noGrp="1"/>
          </p:cNvSpPr>
          <p:nvPr>
            <p:ph type="dt" sz="half" idx="10"/>
          </p:nvPr>
        </p:nvSpPr>
        <p:spPr/>
        <p:txBody>
          <a:bodyPr/>
          <a:lstStyle/>
          <a:p>
            <a:fld id="{BA27EF8F-422C-4136-A147-1067A9EFBF68}" type="datetimeFigureOut">
              <a:rPr lang="pt-BR" smtClean="0"/>
              <a:t>17/05/2022</a:t>
            </a:fld>
            <a:endParaRPr lang="pt-BR"/>
          </a:p>
        </p:txBody>
      </p:sp>
      <p:sp>
        <p:nvSpPr>
          <p:cNvPr id="5" name="Espaço Reservado para Rodapé 4">
            <a:extLst>
              <a:ext uri="{FF2B5EF4-FFF2-40B4-BE49-F238E27FC236}">
                <a16:creationId xmlns:a16="http://schemas.microsoft.com/office/drawing/2014/main" id="{82B76112-5C33-41A0-BEEB-7C6D1DA7025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878AA18-DC51-4116-8B9E-F6FD984D223C}"/>
              </a:ext>
            </a:extLst>
          </p:cNvPr>
          <p:cNvSpPr>
            <a:spLocks noGrp="1"/>
          </p:cNvSpPr>
          <p:nvPr>
            <p:ph type="sldNum" sz="quarter" idx="12"/>
          </p:nvPr>
        </p:nvSpPr>
        <p:spPr/>
        <p:txBody>
          <a:bodyPr/>
          <a:lstStyle/>
          <a:p>
            <a:fld id="{4FB9725B-8F7B-4823-8E11-3E2A5DBB8167}" type="slidenum">
              <a:rPr lang="pt-BR" smtClean="0"/>
              <a:t>‹nº›</a:t>
            </a:fld>
            <a:endParaRPr lang="pt-BR"/>
          </a:p>
        </p:txBody>
      </p:sp>
    </p:spTree>
    <p:extLst>
      <p:ext uri="{BB962C8B-B14F-4D97-AF65-F5344CB8AC3E}">
        <p14:creationId xmlns:p14="http://schemas.microsoft.com/office/powerpoint/2010/main" val="2147420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F81A3B-E588-4ED4-97BC-BD18721951F2}"/>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FE506123-145A-40BF-971A-64B100A3B012}"/>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F9A39B7-7FB6-4987-98C4-936D1E21B734}"/>
              </a:ext>
            </a:extLst>
          </p:cNvPr>
          <p:cNvSpPr>
            <a:spLocks noGrp="1"/>
          </p:cNvSpPr>
          <p:nvPr>
            <p:ph type="dt" sz="half" idx="10"/>
          </p:nvPr>
        </p:nvSpPr>
        <p:spPr/>
        <p:txBody>
          <a:bodyPr/>
          <a:lstStyle/>
          <a:p>
            <a:fld id="{BA27EF8F-422C-4136-A147-1067A9EFBF68}" type="datetimeFigureOut">
              <a:rPr lang="pt-BR" smtClean="0"/>
              <a:t>17/05/2022</a:t>
            </a:fld>
            <a:endParaRPr lang="pt-BR"/>
          </a:p>
        </p:txBody>
      </p:sp>
      <p:sp>
        <p:nvSpPr>
          <p:cNvPr id="5" name="Espaço Reservado para Rodapé 4">
            <a:extLst>
              <a:ext uri="{FF2B5EF4-FFF2-40B4-BE49-F238E27FC236}">
                <a16:creationId xmlns:a16="http://schemas.microsoft.com/office/drawing/2014/main" id="{6478D7AC-400E-4A8C-BEC9-BF7507A9511A}"/>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C8588B7-9601-4F2C-A0FD-7CBAE01DA803}"/>
              </a:ext>
            </a:extLst>
          </p:cNvPr>
          <p:cNvSpPr>
            <a:spLocks noGrp="1"/>
          </p:cNvSpPr>
          <p:nvPr>
            <p:ph type="sldNum" sz="quarter" idx="12"/>
          </p:nvPr>
        </p:nvSpPr>
        <p:spPr/>
        <p:txBody>
          <a:bodyPr/>
          <a:lstStyle/>
          <a:p>
            <a:fld id="{4FB9725B-8F7B-4823-8E11-3E2A5DBB8167}" type="slidenum">
              <a:rPr lang="pt-BR" smtClean="0"/>
              <a:t>‹nº›</a:t>
            </a:fld>
            <a:endParaRPr lang="pt-BR"/>
          </a:p>
        </p:txBody>
      </p:sp>
    </p:spTree>
    <p:extLst>
      <p:ext uri="{BB962C8B-B14F-4D97-AF65-F5344CB8AC3E}">
        <p14:creationId xmlns:p14="http://schemas.microsoft.com/office/powerpoint/2010/main" val="3956865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AD7748-4D5B-48A0-806F-C46CDA45B9F7}"/>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BA895814-7C33-4D5D-8533-C4FC381094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CABEBC7D-CECC-4D40-A2CC-139ECE1B3F01}"/>
              </a:ext>
            </a:extLst>
          </p:cNvPr>
          <p:cNvSpPr>
            <a:spLocks noGrp="1"/>
          </p:cNvSpPr>
          <p:nvPr>
            <p:ph type="dt" sz="half" idx="10"/>
          </p:nvPr>
        </p:nvSpPr>
        <p:spPr/>
        <p:txBody>
          <a:bodyPr/>
          <a:lstStyle/>
          <a:p>
            <a:fld id="{BA27EF8F-422C-4136-A147-1067A9EFBF68}" type="datetimeFigureOut">
              <a:rPr lang="pt-BR" smtClean="0"/>
              <a:t>17/05/2022</a:t>
            </a:fld>
            <a:endParaRPr lang="pt-BR"/>
          </a:p>
        </p:txBody>
      </p:sp>
      <p:sp>
        <p:nvSpPr>
          <p:cNvPr id="5" name="Espaço Reservado para Rodapé 4">
            <a:extLst>
              <a:ext uri="{FF2B5EF4-FFF2-40B4-BE49-F238E27FC236}">
                <a16:creationId xmlns:a16="http://schemas.microsoft.com/office/drawing/2014/main" id="{D734FEFC-055F-4184-BC25-8403BF1DB3FA}"/>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D025E0F7-99CC-4974-8C8D-7E8E5E237FAF}"/>
              </a:ext>
            </a:extLst>
          </p:cNvPr>
          <p:cNvSpPr>
            <a:spLocks noGrp="1"/>
          </p:cNvSpPr>
          <p:nvPr>
            <p:ph type="sldNum" sz="quarter" idx="12"/>
          </p:nvPr>
        </p:nvSpPr>
        <p:spPr/>
        <p:txBody>
          <a:bodyPr/>
          <a:lstStyle/>
          <a:p>
            <a:fld id="{4FB9725B-8F7B-4823-8E11-3E2A5DBB8167}" type="slidenum">
              <a:rPr lang="pt-BR" smtClean="0"/>
              <a:t>‹nº›</a:t>
            </a:fld>
            <a:endParaRPr lang="pt-BR"/>
          </a:p>
        </p:txBody>
      </p:sp>
    </p:spTree>
    <p:extLst>
      <p:ext uri="{BB962C8B-B14F-4D97-AF65-F5344CB8AC3E}">
        <p14:creationId xmlns:p14="http://schemas.microsoft.com/office/powerpoint/2010/main" val="756443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1FF894-3680-4000-838F-B81D6CC0C691}"/>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D431F9FF-EED0-42FB-83D1-A1B035F994D3}"/>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D1E4C94-C89C-470B-928F-0424B51FFFE1}"/>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33E5ABEB-7AC9-4A44-95E0-B75EFF3F7F34}"/>
              </a:ext>
            </a:extLst>
          </p:cNvPr>
          <p:cNvSpPr>
            <a:spLocks noGrp="1"/>
          </p:cNvSpPr>
          <p:nvPr>
            <p:ph type="dt" sz="half" idx="10"/>
          </p:nvPr>
        </p:nvSpPr>
        <p:spPr/>
        <p:txBody>
          <a:bodyPr/>
          <a:lstStyle/>
          <a:p>
            <a:fld id="{BA27EF8F-422C-4136-A147-1067A9EFBF68}" type="datetimeFigureOut">
              <a:rPr lang="pt-BR" smtClean="0"/>
              <a:t>17/05/2022</a:t>
            </a:fld>
            <a:endParaRPr lang="pt-BR"/>
          </a:p>
        </p:txBody>
      </p:sp>
      <p:sp>
        <p:nvSpPr>
          <p:cNvPr id="6" name="Espaço Reservado para Rodapé 5">
            <a:extLst>
              <a:ext uri="{FF2B5EF4-FFF2-40B4-BE49-F238E27FC236}">
                <a16:creationId xmlns:a16="http://schemas.microsoft.com/office/drawing/2014/main" id="{2109661C-6DEF-4C9F-B373-2235A76A38A9}"/>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27BF31F-91AA-49BD-8FA9-29821E4B31ED}"/>
              </a:ext>
            </a:extLst>
          </p:cNvPr>
          <p:cNvSpPr>
            <a:spLocks noGrp="1"/>
          </p:cNvSpPr>
          <p:nvPr>
            <p:ph type="sldNum" sz="quarter" idx="12"/>
          </p:nvPr>
        </p:nvSpPr>
        <p:spPr/>
        <p:txBody>
          <a:bodyPr/>
          <a:lstStyle/>
          <a:p>
            <a:fld id="{4FB9725B-8F7B-4823-8E11-3E2A5DBB8167}" type="slidenum">
              <a:rPr lang="pt-BR" smtClean="0"/>
              <a:t>‹nº›</a:t>
            </a:fld>
            <a:endParaRPr lang="pt-BR"/>
          </a:p>
        </p:txBody>
      </p:sp>
    </p:spTree>
    <p:extLst>
      <p:ext uri="{BB962C8B-B14F-4D97-AF65-F5344CB8AC3E}">
        <p14:creationId xmlns:p14="http://schemas.microsoft.com/office/powerpoint/2010/main" val="372454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637BA-88B8-49CB-955C-3C426A705F30}"/>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4E19CED5-E374-4A73-9D24-7FA7572A39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793E8C3A-5741-42EC-B994-3271495002C8}"/>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D8AAA05E-DAA6-42FC-BCEC-44DB9746DF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3634CEAF-5E5B-4CC0-A2BA-A2AC29DA7937}"/>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F8416D0C-07E0-49F8-B8D4-C8B36D35C9FA}"/>
              </a:ext>
            </a:extLst>
          </p:cNvPr>
          <p:cNvSpPr>
            <a:spLocks noGrp="1"/>
          </p:cNvSpPr>
          <p:nvPr>
            <p:ph type="dt" sz="half" idx="10"/>
          </p:nvPr>
        </p:nvSpPr>
        <p:spPr/>
        <p:txBody>
          <a:bodyPr/>
          <a:lstStyle/>
          <a:p>
            <a:fld id="{BA27EF8F-422C-4136-A147-1067A9EFBF68}" type="datetimeFigureOut">
              <a:rPr lang="pt-BR" smtClean="0"/>
              <a:t>17/05/2022</a:t>
            </a:fld>
            <a:endParaRPr lang="pt-BR"/>
          </a:p>
        </p:txBody>
      </p:sp>
      <p:sp>
        <p:nvSpPr>
          <p:cNvPr id="8" name="Espaço Reservado para Rodapé 7">
            <a:extLst>
              <a:ext uri="{FF2B5EF4-FFF2-40B4-BE49-F238E27FC236}">
                <a16:creationId xmlns:a16="http://schemas.microsoft.com/office/drawing/2014/main" id="{D51E44EF-7523-466F-A052-CF8C74A19FBA}"/>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D78AD229-50FC-48DE-8A57-37D19AA4D37A}"/>
              </a:ext>
            </a:extLst>
          </p:cNvPr>
          <p:cNvSpPr>
            <a:spLocks noGrp="1"/>
          </p:cNvSpPr>
          <p:nvPr>
            <p:ph type="sldNum" sz="quarter" idx="12"/>
          </p:nvPr>
        </p:nvSpPr>
        <p:spPr/>
        <p:txBody>
          <a:bodyPr/>
          <a:lstStyle/>
          <a:p>
            <a:fld id="{4FB9725B-8F7B-4823-8E11-3E2A5DBB8167}" type="slidenum">
              <a:rPr lang="pt-BR" smtClean="0"/>
              <a:t>‹nº›</a:t>
            </a:fld>
            <a:endParaRPr lang="pt-BR"/>
          </a:p>
        </p:txBody>
      </p:sp>
    </p:spTree>
    <p:extLst>
      <p:ext uri="{BB962C8B-B14F-4D97-AF65-F5344CB8AC3E}">
        <p14:creationId xmlns:p14="http://schemas.microsoft.com/office/powerpoint/2010/main" val="1090265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7B6323-833F-4272-ABE0-6693B789154C}"/>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72A8240E-22A3-4676-9FFF-101B4DFDDE01}"/>
              </a:ext>
            </a:extLst>
          </p:cNvPr>
          <p:cNvSpPr>
            <a:spLocks noGrp="1"/>
          </p:cNvSpPr>
          <p:nvPr>
            <p:ph type="dt" sz="half" idx="10"/>
          </p:nvPr>
        </p:nvSpPr>
        <p:spPr/>
        <p:txBody>
          <a:bodyPr/>
          <a:lstStyle/>
          <a:p>
            <a:fld id="{BA27EF8F-422C-4136-A147-1067A9EFBF68}" type="datetimeFigureOut">
              <a:rPr lang="pt-BR" smtClean="0"/>
              <a:t>17/05/2022</a:t>
            </a:fld>
            <a:endParaRPr lang="pt-BR"/>
          </a:p>
        </p:txBody>
      </p:sp>
      <p:sp>
        <p:nvSpPr>
          <p:cNvPr id="4" name="Espaço Reservado para Rodapé 3">
            <a:extLst>
              <a:ext uri="{FF2B5EF4-FFF2-40B4-BE49-F238E27FC236}">
                <a16:creationId xmlns:a16="http://schemas.microsoft.com/office/drawing/2014/main" id="{0ACC8FB9-35AC-41A8-B1FA-751646A7DE63}"/>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7A72FF30-075F-4B1C-8EFF-320B902AF90C}"/>
              </a:ext>
            </a:extLst>
          </p:cNvPr>
          <p:cNvSpPr>
            <a:spLocks noGrp="1"/>
          </p:cNvSpPr>
          <p:nvPr>
            <p:ph type="sldNum" sz="quarter" idx="12"/>
          </p:nvPr>
        </p:nvSpPr>
        <p:spPr/>
        <p:txBody>
          <a:bodyPr/>
          <a:lstStyle/>
          <a:p>
            <a:fld id="{4FB9725B-8F7B-4823-8E11-3E2A5DBB8167}" type="slidenum">
              <a:rPr lang="pt-BR" smtClean="0"/>
              <a:t>‹nº›</a:t>
            </a:fld>
            <a:endParaRPr lang="pt-BR"/>
          </a:p>
        </p:txBody>
      </p:sp>
    </p:spTree>
    <p:extLst>
      <p:ext uri="{BB962C8B-B14F-4D97-AF65-F5344CB8AC3E}">
        <p14:creationId xmlns:p14="http://schemas.microsoft.com/office/powerpoint/2010/main" val="34914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CFAB8D20-927A-4C6B-AB09-3DE14500D6CF}"/>
              </a:ext>
            </a:extLst>
          </p:cNvPr>
          <p:cNvSpPr>
            <a:spLocks noGrp="1"/>
          </p:cNvSpPr>
          <p:nvPr>
            <p:ph type="dt" sz="half" idx="10"/>
          </p:nvPr>
        </p:nvSpPr>
        <p:spPr/>
        <p:txBody>
          <a:bodyPr/>
          <a:lstStyle/>
          <a:p>
            <a:fld id="{BA27EF8F-422C-4136-A147-1067A9EFBF68}" type="datetimeFigureOut">
              <a:rPr lang="pt-BR" smtClean="0"/>
              <a:t>17/05/2022</a:t>
            </a:fld>
            <a:endParaRPr lang="pt-BR"/>
          </a:p>
        </p:txBody>
      </p:sp>
      <p:sp>
        <p:nvSpPr>
          <p:cNvPr id="3" name="Espaço Reservado para Rodapé 2">
            <a:extLst>
              <a:ext uri="{FF2B5EF4-FFF2-40B4-BE49-F238E27FC236}">
                <a16:creationId xmlns:a16="http://schemas.microsoft.com/office/drawing/2014/main" id="{D5AC83BF-7947-4A58-A902-FCDEC13F4916}"/>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990C6CB5-A700-41F8-8CC0-9A542EC44450}"/>
              </a:ext>
            </a:extLst>
          </p:cNvPr>
          <p:cNvSpPr>
            <a:spLocks noGrp="1"/>
          </p:cNvSpPr>
          <p:nvPr>
            <p:ph type="sldNum" sz="quarter" idx="12"/>
          </p:nvPr>
        </p:nvSpPr>
        <p:spPr/>
        <p:txBody>
          <a:bodyPr/>
          <a:lstStyle/>
          <a:p>
            <a:fld id="{4FB9725B-8F7B-4823-8E11-3E2A5DBB8167}" type="slidenum">
              <a:rPr lang="pt-BR" smtClean="0"/>
              <a:t>‹nº›</a:t>
            </a:fld>
            <a:endParaRPr lang="pt-BR"/>
          </a:p>
        </p:txBody>
      </p:sp>
    </p:spTree>
    <p:extLst>
      <p:ext uri="{BB962C8B-B14F-4D97-AF65-F5344CB8AC3E}">
        <p14:creationId xmlns:p14="http://schemas.microsoft.com/office/powerpoint/2010/main" val="1537968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36356A-D140-48EE-A242-5FFB106FF6C9}"/>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194B7960-0298-40DA-8291-65C980C9C5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A40622B7-6D4F-4CA4-AC6A-B2BD885D21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554E6865-7EF2-4EA6-B0F3-E15C4DF0C433}"/>
              </a:ext>
            </a:extLst>
          </p:cNvPr>
          <p:cNvSpPr>
            <a:spLocks noGrp="1"/>
          </p:cNvSpPr>
          <p:nvPr>
            <p:ph type="dt" sz="half" idx="10"/>
          </p:nvPr>
        </p:nvSpPr>
        <p:spPr/>
        <p:txBody>
          <a:bodyPr/>
          <a:lstStyle/>
          <a:p>
            <a:fld id="{BA27EF8F-422C-4136-A147-1067A9EFBF68}" type="datetimeFigureOut">
              <a:rPr lang="pt-BR" smtClean="0"/>
              <a:t>17/05/2022</a:t>
            </a:fld>
            <a:endParaRPr lang="pt-BR"/>
          </a:p>
        </p:txBody>
      </p:sp>
      <p:sp>
        <p:nvSpPr>
          <p:cNvPr id="6" name="Espaço Reservado para Rodapé 5">
            <a:extLst>
              <a:ext uri="{FF2B5EF4-FFF2-40B4-BE49-F238E27FC236}">
                <a16:creationId xmlns:a16="http://schemas.microsoft.com/office/drawing/2014/main" id="{365533FB-BDD0-478E-9057-8433FDB31279}"/>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23DCA381-4613-4441-BAAF-29A8C0E88CF7}"/>
              </a:ext>
            </a:extLst>
          </p:cNvPr>
          <p:cNvSpPr>
            <a:spLocks noGrp="1"/>
          </p:cNvSpPr>
          <p:nvPr>
            <p:ph type="sldNum" sz="quarter" idx="12"/>
          </p:nvPr>
        </p:nvSpPr>
        <p:spPr/>
        <p:txBody>
          <a:bodyPr/>
          <a:lstStyle/>
          <a:p>
            <a:fld id="{4FB9725B-8F7B-4823-8E11-3E2A5DBB8167}" type="slidenum">
              <a:rPr lang="pt-BR" smtClean="0"/>
              <a:t>‹nº›</a:t>
            </a:fld>
            <a:endParaRPr lang="pt-BR"/>
          </a:p>
        </p:txBody>
      </p:sp>
    </p:spTree>
    <p:extLst>
      <p:ext uri="{BB962C8B-B14F-4D97-AF65-F5344CB8AC3E}">
        <p14:creationId xmlns:p14="http://schemas.microsoft.com/office/powerpoint/2010/main" val="2490206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332329-C7A6-4625-96A4-C157888AD44C}"/>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C3207FA9-24AA-4F71-A096-7974EEF311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5BD41DE6-5741-438F-9658-A9C423C49B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D5FC4958-0B14-4128-920E-A95C1714BCCC}"/>
              </a:ext>
            </a:extLst>
          </p:cNvPr>
          <p:cNvSpPr>
            <a:spLocks noGrp="1"/>
          </p:cNvSpPr>
          <p:nvPr>
            <p:ph type="dt" sz="half" idx="10"/>
          </p:nvPr>
        </p:nvSpPr>
        <p:spPr/>
        <p:txBody>
          <a:bodyPr/>
          <a:lstStyle/>
          <a:p>
            <a:fld id="{BA27EF8F-422C-4136-A147-1067A9EFBF68}" type="datetimeFigureOut">
              <a:rPr lang="pt-BR" smtClean="0"/>
              <a:t>17/05/2022</a:t>
            </a:fld>
            <a:endParaRPr lang="pt-BR"/>
          </a:p>
        </p:txBody>
      </p:sp>
      <p:sp>
        <p:nvSpPr>
          <p:cNvPr id="6" name="Espaço Reservado para Rodapé 5">
            <a:extLst>
              <a:ext uri="{FF2B5EF4-FFF2-40B4-BE49-F238E27FC236}">
                <a16:creationId xmlns:a16="http://schemas.microsoft.com/office/drawing/2014/main" id="{EABAC4C0-D9A8-4844-9DE8-17A2F8CFC9F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50060A3C-899C-4520-92A9-6462F2236CB2}"/>
              </a:ext>
            </a:extLst>
          </p:cNvPr>
          <p:cNvSpPr>
            <a:spLocks noGrp="1"/>
          </p:cNvSpPr>
          <p:nvPr>
            <p:ph type="sldNum" sz="quarter" idx="12"/>
          </p:nvPr>
        </p:nvSpPr>
        <p:spPr/>
        <p:txBody>
          <a:bodyPr/>
          <a:lstStyle/>
          <a:p>
            <a:fld id="{4FB9725B-8F7B-4823-8E11-3E2A5DBB8167}" type="slidenum">
              <a:rPr lang="pt-BR" smtClean="0"/>
              <a:t>‹nº›</a:t>
            </a:fld>
            <a:endParaRPr lang="pt-BR"/>
          </a:p>
        </p:txBody>
      </p:sp>
    </p:spTree>
    <p:extLst>
      <p:ext uri="{BB962C8B-B14F-4D97-AF65-F5344CB8AC3E}">
        <p14:creationId xmlns:p14="http://schemas.microsoft.com/office/powerpoint/2010/main" val="1941139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CBF50B10-7B78-47B7-99A4-8CB5511CD2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9DD5AFAC-8B3F-40B0-944A-7137C5095D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3C59EA6-EB3E-4713-B385-100C6AEDC0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27EF8F-422C-4136-A147-1067A9EFBF68}" type="datetimeFigureOut">
              <a:rPr lang="pt-BR" smtClean="0"/>
              <a:t>17/05/2022</a:t>
            </a:fld>
            <a:endParaRPr lang="pt-BR"/>
          </a:p>
        </p:txBody>
      </p:sp>
      <p:sp>
        <p:nvSpPr>
          <p:cNvPr id="5" name="Espaço Reservado para Rodapé 4">
            <a:extLst>
              <a:ext uri="{FF2B5EF4-FFF2-40B4-BE49-F238E27FC236}">
                <a16:creationId xmlns:a16="http://schemas.microsoft.com/office/drawing/2014/main" id="{7060154C-0F5E-4A1E-93B2-9AEA1CCA67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11C06D1A-2A08-457D-9EDA-CC8391D101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B9725B-8F7B-4823-8E11-3E2A5DBB8167}" type="slidenum">
              <a:rPr lang="pt-BR" smtClean="0"/>
              <a:t>‹nº›</a:t>
            </a:fld>
            <a:endParaRPr lang="pt-BR"/>
          </a:p>
        </p:txBody>
      </p:sp>
    </p:spTree>
    <p:extLst>
      <p:ext uri="{BB962C8B-B14F-4D97-AF65-F5344CB8AC3E}">
        <p14:creationId xmlns:p14="http://schemas.microsoft.com/office/powerpoint/2010/main" val="8477271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3.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3.png"/><Relationship Id="rId2" Type="http://schemas.microsoft.com/office/2007/relationships/media" Target="../media/media9.m4a"/><Relationship Id="rId1" Type="http://schemas.openxmlformats.org/officeDocument/2006/relationships/tags" Target="../tags/tag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694E2F2-4173-4257-BF23-E3A5DADE1ECB}"/>
              </a:ext>
            </a:extLst>
          </p:cNvPr>
          <p:cNvSpPr>
            <a:spLocks noGrp="1"/>
          </p:cNvSpPr>
          <p:nvPr>
            <p:ph type="title"/>
          </p:nvPr>
        </p:nvSpPr>
        <p:spPr>
          <a:xfrm>
            <a:off x="804672" y="4267832"/>
            <a:ext cx="4805996" cy="1297115"/>
          </a:xfrm>
        </p:spPr>
        <p:txBody>
          <a:bodyPr vert="horz" lIns="91440" tIns="45720" rIns="91440" bIns="45720" rtlCol="0" anchor="t">
            <a:normAutofit/>
          </a:bodyPr>
          <a:lstStyle/>
          <a:p>
            <a:r>
              <a:rPr lang="pt-BR" sz="4000" kern="1200" dirty="0">
                <a:solidFill>
                  <a:schemeClr val="tx2"/>
                </a:solidFill>
                <a:latin typeface="+mj-lt"/>
                <a:ea typeface="+mj-ea"/>
                <a:cs typeface="+mj-cs"/>
              </a:rPr>
              <a:t>Detector de gás</a:t>
            </a:r>
          </a:p>
        </p:txBody>
      </p:sp>
      <p:grpSp>
        <p:nvGrpSpPr>
          <p:cNvPr id="13" name="Group 12">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14" name="Freeform: Shape 13">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Graphic 5" descr="Fogo">
            <a:extLst>
              <a:ext uri="{FF2B5EF4-FFF2-40B4-BE49-F238E27FC236}">
                <a16:creationId xmlns:a16="http://schemas.microsoft.com/office/drawing/2014/main" id="{AFB61DBB-A159-5FEB-B38C-AB4F406367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29652" y="1859078"/>
            <a:ext cx="3821102" cy="3821102"/>
          </a:xfrm>
          <a:prstGeom prst="rect">
            <a:avLst/>
          </a:prstGeom>
          <a:ln>
            <a:noFill/>
          </a:ln>
        </p:spPr>
      </p:pic>
      <p:pic>
        <p:nvPicPr>
          <p:cNvPr id="10" name="Áudio 9">
            <a:hlinkClick r:id="" action="ppaction://media"/>
            <a:extLst>
              <a:ext uri="{FF2B5EF4-FFF2-40B4-BE49-F238E27FC236}">
                <a16:creationId xmlns:a16="http://schemas.microsoft.com/office/drawing/2014/main" id="{FDC1BEDA-3E24-C5F1-E364-0BF871C777D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94724064"/>
      </p:ext>
    </p:extLst>
  </p:cSld>
  <p:clrMapOvr>
    <a:masterClrMapping/>
  </p:clrMapOvr>
  <mc:AlternateContent xmlns:mc="http://schemas.openxmlformats.org/markup-compatibility/2006">
    <mc:Choice xmlns:p14="http://schemas.microsoft.com/office/powerpoint/2010/main" Requires="p14">
      <p:transition spd="slow" p14:dur="2000" advTm="22672"/>
    </mc:Choice>
    <mc:Fallback>
      <p:transition spd="slow" advTm="226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ítulo 3">
            <a:extLst>
              <a:ext uri="{FF2B5EF4-FFF2-40B4-BE49-F238E27FC236}">
                <a16:creationId xmlns:a16="http://schemas.microsoft.com/office/drawing/2014/main" id="{D3994E84-5976-1F4A-41AE-29E36AF89A7B}"/>
              </a:ext>
            </a:extLst>
          </p:cNvPr>
          <p:cNvSpPr>
            <a:spLocks noGrp="1"/>
          </p:cNvSpPr>
          <p:nvPr>
            <p:ph type="title"/>
          </p:nvPr>
        </p:nvSpPr>
        <p:spPr>
          <a:xfrm>
            <a:off x="1356919" y="2945524"/>
            <a:ext cx="6457183" cy="2274388"/>
          </a:xfrm>
        </p:spPr>
        <p:txBody>
          <a:bodyPr vert="horz" lIns="91440" tIns="45720" rIns="91440" bIns="45720" rtlCol="0" anchor="t">
            <a:normAutofit/>
          </a:bodyPr>
          <a:lstStyle/>
          <a:p>
            <a:r>
              <a:rPr lang="en-US" sz="7200" kern="1200" err="1">
                <a:solidFill>
                  <a:schemeClr val="tx1"/>
                </a:solidFill>
                <a:latin typeface="+mj-lt"/>
                <a:ea typeface="+mj-ea"/>
                <a:cs typeface="+mj-cs"/>
              </a:rPr>
              <a:t>Suporte</a:t>
            </a:r>
            <a:endParaRPr lang="en-US" sz="7200" kern="1200">
              <a:solidFill>
                <a:schemeClr val="tx1"/>
              </a:solidFill>
              <a:latin typeface="+mj-lt"/>
              <a:ea typeface="+mj-ea"/>
              <a:cs typeface="+mj-cs"/>
            </a:endParaRPr>
          </a:p>
        </p:txBody>
      </p:sp>
      <p:grpSp>
        <p:nvGrpSpPr>
          <p:cNvPr id="13" name="Group 1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1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3" name="Áudio 2">
            <a:hlinkClick r:id="" action="ppaction://media"/>
            <a:extLst>
              <a:ext uri="{FF2B5EF4-FFF2-40B4-BE49-F238E27FC236}">
                <a16:creationId xmlns:a16="http://schemas.microsoft.com/office/drawing/2014/main" id="{538CC9A9-7809-EEA4-49B1-2CE6DE91CEE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56951076"/>
      </p:ext>
    </p:extLst>
  </p:cSld>
  <p:clrMapOvr>
    <a:masterClrMapping/>
  </p:clrMapOvr>
  <mc:AlternateContent xmlns:mc="http://schemas.openxmlformats.org/markup-compatibility/2006">
    <mc:Choice xmlns:p14="http://schemas.microsoft.com/office/powerpoint/2010/main" Requires="p14">
      <p:transition spd="slow" p14:dur="2000" advTm="2814"/>
    </mc:Choice>
    <mc:Fallback>
      <p:transition spd="slow" advTm="28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F0EF899-D64B-49B3-9EE5-DA707DE316AB}"/>
              </a:ext>
            </a:extLst>
          </p:cNvPr>
          <p:cNvSpPr>
            <a:spLocks noGrp="1"/>
          </p:cNvSpPr>
          <p:nvPr>
            <p:ph type="title"/>
          </p:nvPr>
        </p:nvSpPr>
        <p:spPr>
          <a:xfrm>
            <a:off x="652236" y="2701974"/>
            <a:ext cx="4766330" cy="1454051"/>
          </a:xfrm>
        </p:spPr>
        <p:txBody>
          <a:bodyPr>
            <a:normAutofit/>
          </a:bodyPr>
          <a:lstStyle/>
          <a:p>
            <a:r>
              <a:rPr lang="pt-BR" sz="3600">
                <a:solidFill>
                  <a:schemeClr val="tx2"/>
                </a:solidFill>
              </a:rPr>
              <a:t>Célula de carga 50kg</a:t>
            </a:r>
          </a:p>
        </p:txBody>
      </p:sp>
      <p:grpSp>
        <p:nvGrpSpPr>
          <p:cNvPr id="55" name="Group 54">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56" name="Freeform: Shape 55">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Imagem 3">
            <a:extLst>
              <a:ext uri="{FF2B5EF4-FFF2-40B4-BE49-F238E27FC236}">
                <a16:creationId xmlns:a16="http://schemas.microsoft.com/office/drawing/2014/main" id="{989E5381-AFF1-7982-5FCF-445588074E49}"/>
              </a:ext>
            </a:extLst>
          </p:cNvPr>
          <p:cNvPicPr>
            <a:picLocks noChangeAspect="1"/>
          </p:cNvPicPr>
          <p:nvPr/>
        </p:nvPicPr>
        <p:blipFill>
          <a:blip r:embed="rId4"/>
          <a:stretch>
            <a:fillRect/>
          </a:stretch>
        </p:blipFill>
        <p:spPr>
          <a:xfrm>
            <a:off x="8076758" y="1347860"/>
            <a:ext cx="4162278" cy="4162278"/>
          </a:xfrm>
          <a:prstGeom prst="rect">
            <a:avLst/>
          </a:prstGeom>
        </p:spPr>
      </p:pic>
      <p:pic>
        <p:nvPicPr>
          <p:cNvPr id="5" name="Áudio 4">
            <a:hlinkClick r:id="" action="ppaction://media"/>
            <a:extLst>
              <a:ext uri="{FF2B5EF4-FFF2-40B4-BE49-F238E27FC236}">
                <a16:creationId xmlns:a16="http://schemas.microsoft.com/office/drawing/2014/main" id="{3B6C5F4F-78D2-8912-99BC-1E7A569A1B7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05571091"/>
      </p:ext>
    </p:extLst>
  </p:cSld>
  <p:clrMapOvr>
    <a:masterClrMapping/>
  </p:clrMapOvr>
  <mc:AlternateContent xmlns:mc="http://schemas.openxmlformats.org/markup-compatibility/2006">
    <mc:Choice xmlns:p14="http://schemas.microsoft.com/office/powerpoint/2010/main" Requires="p14">
      <p:transition spd="slow" p14:dur="2000" advTm="2303"/>
    </mc:Choice>
    <mc:Fallback>
      <p:transition spd="slow" advTm="23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F0EF899-D64B-49B3-9EE5-DA707DE316AB}"/>
              </a:ext>
            </a:extLst>
          </p:cNvPr>
          <p:cNvSpPr>
            <a:spLocks noGrp="1"/>
          </p:cNvSpPr>
          <p:nvPr>
            <p:ph type="title"/>
          </p:nvPr>
        </p:nvSpPr>
        <p:spPr>
          <a:xfrm>
            <a:off x="652236" y="2701974"/>
            <a:ext cx="4766330" cy="1454051"/>
          </a:xfrm>
        </p:spPr>
        <p:txBody>
          <a:bodyPr>
            <a:normAutofit/>
          </a:bodyPr>
          <a:lstStyle/>
          <a:p>
            <a:r>
              <a:rPr lang="pt-BR" sz="3600">
                <a:solidFill>
                  <a:schemeClr val="tx2"/>
                </a:solidFill>
              </a:rPr>
              <a:t>Amplificador HX711</a:t>
            </a:r>
          </a:p>
        </p:txBody>
      </p:sp>
      <p:grpSp>
        <p:nvGrpSpPr>
          <p:cNvPr id="55" name="Group 54">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56" name="Freeform: Shape 55">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Imagem 2">
            <a:extLst>
              <a:ext uri="{FF2B5EF4-FFF2-40B4-BE49-F238E27FC236}">
                <a16:creationId xmlns:a16="http://schemas.microsoft.com/office/drawing/2014/main" id="{52601D02-6487-25E6-13F8-9AE484B5DC4B}"/>
              </a:ext>
            </a:extLst>
          </p:cNvPr>
          <p:cNvPicPr>
            <a:picLocks noChangeAspect="1"/>
          </p:cNvPicPr>
          <p:nvPr/>
        </p:nvPicPr>
        <p:blipFill>
          <a:blip r:embed="rId4"/>
          <a:stretch>
            <a:fillRect/>
          </a:stretch>
        </p:blipFill>
        <p:spPr>
          <a:xfrm>
            <a:off x="7519183" y="2011679"/>
            <a:ext cx="4313280" cy="3256671"/>
          </a:xfrm>
          <a:prstGeom prst="rect">
            <a:avLst/>
          </a:prstGeom>
        </p:spPr>
      </p:pic>
      <p:pic>
        <p:nvPicPr>
          <p:cNvPr id="5" name="Áudio 4">
            <a:hlinkClick r:id="" action="ppaction://media"/>
            <a:extLst>
              <a:ext uri="{FF2B5EF4-FFF2-40B4-BE49-F238E27FC236}">
                <a16:creationId xmlns:a16="http://schemas.microsoft.com/office/drawing/2014/main" id="{0861B072-1C57-D379-3AD1-C622ED3085C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87775500"/>
      </p:ext>
    </p:extLst>
  </p:cSld>
  <p:clrMapOvr>
    <a:masterClrMapping/>
  </p:clrMapOvr>
  <mc:AlternateContent xmlns:mc="http://schemas.openxmlformats.org/markup-compatibility/2006">
    <mc:Choice xmlns:p14="http://schemas.microsoft.com/office/powerpoint/2010/main" Requires="p14">
      <p:transition spd="slow" p14:dur="2000" advTm="2262"/>
    </mc:Choice>
    <mc:Fallback>
      <p:transition spd="slow" advTm="22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F0EF899-D64B-49B3-9EE5-DA707DE316AB}"/>
              </a:ext>
            </a:extLst>
          </p:cNvPr>
          <p:cNvSpPr>
            <a:spLocks noGrp="1"/>
          </p:cNvSpPr>
          <p:nvPr>
            <p:ph type="title"/>
          </p:nvPr>
        </p:nvSpPr>
        <p:spPr>
          <a:xfrm>
            <a:off x="652236" y="2701974"/>
            <a:ext cx="4766330" cy="1454051"/>
          </a:xfrm>
        </p:spPr>
        <p:txBody>
          <a:bodyPr>
            <a:normAutofit/>
          </a:bodyPr>
          <a:lstStyle/>
          <a:p>
            <a:r>
              <a:rPr lang="pt-BR" sz="3600">
                <a:solidFill>
                  <a:schemeClr val="tx2"/>
                </a:solidFill>
              </a:rPr>
              <a:t>Suporte para botijão</a:t>
            </a:r>
          </a:p>
        </p:txBody>
      </p:sp>
      <p:grpSp>
        <p:nvGrpSpPr>
          <p:cNvPr id="55" name="Group 54">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56" name="Freeform: Shape 55">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Imagem 2">
            <a:extLst>
              <a:ext uri="{FF2B5EF4-FFF2-40B4-BE49-F238E27FC236}">
                <a16:creationId xmlns:a16="http://schemas.microsoft.com/office/drawing/2014/main" id="{FAB0EB4F-F80A-D2E5-BAAC-F03F4126AFDB}"/>
              </a:ext>
            </a:extLst>
          </p:cNvPr>
          <p:cNvPicPr>
            <a:picLocks noChangeAspect="1"/>
          </p:cNvPicPr>
          <p:nvPr/>
        </p:nvPicPr>
        <p:blipFill>
          <a:blip r:embed="rId4"/>
          <a:stretch>
            <a:fillRect/>
          </a:stretch>
        </p:blipFill>
        <p:spPr>
          <a:xfrm>
            <a:off x="7309734" y="2304972"/>
            <a:ext cx="4230030" cy="2231341"/>
          </a:xfrm>
          <a:prstGeom prst="rect">
            <a:avLst/>
          </a:prstGeom>
        </p:spPr>
      </p:pic>
      <p:pic>
        <p:nvPicPr>
          <p:cNvPr id="5" name="Áudio 4">
            <a:hlinkClick r:id="" action="ppaction://media"/>
            <a:extLst>
              <a:ext uri="{FF2B5EF4-FFF2-40B4-BE49-F238E27FC236}">
                <a16:creationId xmlns:a16="http://schemas.microsoft.com/office/drawing/2014/main" id="{483DC97B-7711-4F21-BF6C-7EEBE173032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62219996"/>
      </p:ext>
    </p:extLst>
  </p:cSld>
  <p:clrMapOvr>
    <a:masterClrMapping/>
  </p:clrMapOvr>
  <mc:AlternateContent xmlns:mc="http://schemas.openxmlformats.org/markup-compatibility/2006">
    <mc:Choice xmlns:p14="http://schemas.microsoft.com/office/powerpoint/2010/main" Requires="p14">
      <p:transition spd="slow" p14:dur="2000" advTm="1798"/>
    </mc:Choice>
    <mc:Fallback>
      <p:transition spd="slow" advTm="17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649E800-A5C8-49A0-A453-ED537DA31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BA67DD7-B75D-4A30-90A4-EEA9F64AF1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8194" y="0"/>
            <a:ext cx="6164729" cy="6858000"/>
          </a:xfrm>
          <a:custGeom>
            <a:avLst/>
            <a:gdLst>
              <a:gd name="connsiteX0" fmla="*/ 0 w 6164729"/>
              <a:gd name="connsiteY0" fmla="*/ 6857542 h 6858000"/>
              <a:gd name="connsiteX1" fmla="*/ 199783 w 6164729"/>
              <a:gd name="connsiteY1" fmla="*/ 6857542 h 6858000"/>
              <a:gd name="connsiteX2" fmla="*/ 199783 w 6164729"/>
              <a:gd name="connsiteY2" fmla="*/ 6858000 h 6858000"/>
              <a:gd name="connsiteX3" fmla="*/ 0 w 6164729"/>
              <a:gd name="connsiteY3" fmla="*/ 6858000 h 6858000"/>
              <a:gd name="connsiteX4" fmla="*/ 4818273 w 6164729"/>
              <a:gd name="connsiteY4" fmla="*/ 0 h 6858000"/>
              <a:gd name="connsiteX5" fmla="*/ 5018056 w 6164729"/>
              <a:gd name="connsiteY5" fmla="*/ 0 h 6858000"/>
              <a:gd name="connsiteX6" fmla="*/ 5030703 w 6164729"/>
              <a:gd name="connsiteY6" fmla="*/ 31774 h 6858000"/>
              <a:gd name="connsiteX7" fmla="*/ 6085711 w 6164729"/>
              <a:gd name="connsiteY7" fmla="*/ 2682457 h 6858000"/>
              <a:gd name="connsiteX8" fmla="*/ 6085711 w 6164729"/>
              <a:gd name="connsiteY8" fmla="*/ 3752208 h 6858000"/>
              <a:gd name="connsiteX9" fmla="*/ 4928207 w 6164729"/>
              <a:gd name="connsiteY9" fmla="*/ 6660411 h 6858000"/>
              <a:gd name="connsiteX10" fmla="*/ 4849745 w 6164729"/>
              <a:gd name="connsiteY10" fmla="*/ 6857542 h 6858000"/>
              <a:gd name="connsiteX11" fmla="*/ 4649962 w 6164729"/>
              <a:gd name="connsiteY11" fmla="*/ 6857542 h 6858000"/>
              <a:gd name="connsiteX12" fmla="*/ 4728424 w 6164729"/>
              <a:gd name="connsiteY12" fmla="*/ 6660411 h 6858000"/>
              <a:gd name="connsiteX13" fmla="*/ 5885928 w 6164729"/>
              <a:gd name="connsiteY13" fmla="*/ 3752208 h 6858000"/>
              <a:gd name="connsiteX14" fmla="*/ 5885928 w 6164729"/>
              <a:gd name="connsiteY14" fmla="*/ 2682457 h 6858000"/>
              <a:gd name="connsiteX15" fmla="*/ 4830920 w 6164729"/>
              <a:gd name="connsiteY15" fmla="*/ 3177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64729" h="6858000">
                <a:moveTo>
                  <a:pt x="0" y="6857542"/>
                </a:moveTo>
                <a:lnTo>
                  <a:pt x="199783" y="6857542"/>
                </a:lnTo>
                <a:lnTo>
                  <a:pt x="199783" y="6858000"/>
                </a:lnTo>
                <a:lnTo>
                  <a:pt x="0" y="6858000"/>
                </a:lnTo>
                <a:close/>
                <a:moveTo>
                  <a:pt x="4818273" y="0"/>
                </a:moveTo>
                <a:lnTo>
                  <a:pt x="5018056" y="0"/>
                </a:lnTo>
                <a:lnTo>
                  <a:pt x="5030703" y="31774"/>
                </a:lnTo>
                <a:cubicBezTo>
                  <a:pt x="6085711" y="2682457"/>
                  <a:pt x="6085711" y="2682457"/>
                  <a:pt x="6085711" y="2682457"/>
                </a:cubicBezTo>
                <a:cubicBezTo>
                  <a:pt x="6191069" y="2988100"/>
                  <a:pt x="6191069" y="3446565"/>
                  <a:pt x="6085711" y="3752208"/>
                </a:cubicBezTo>
                <a:cubicBezTo>
                  <a:pt x="5601723" y="4968215"/>
                  <a:pt x="5223609" y="5918220"/>
                  <a:pt x="4928207" y="6660411"/>
                </a:cubicBezTo>
                <a:lnTo>
                  <a:pt x="4849745" y="6857542"/>
                </a:lnTo>
                <a:lnTo>
                  <a:pt x="4649962" y="6857542"/>
                </a:lnTo>
                <a:lnTo>
                  <a:pt x="4728424" y="6660411"/>
                </a:lnTo>
                <a:cubicBezTo>
                  <a:pt x="5023826" y="5918220"/>
                  <a:pt x="5401940" y="4968215"/>
                  <a:pt x="5885928" y="3752208"/>
                </a:cubicBezTo>
                <a:cubicBezTo>
                  <a:pt x="5991286" y="3446565"/>
                  <a:pt x="5991286" y="2988100"/>
                  <a:pt x="5885928" y="2682457"/>
                </a:cubicBezTo>
                <a:cubicBezTo>
                  <a:pt x="5885928" y="2682457"/>
                  <a:pt x="5885928" y="2682457"/>
                  <a:pt x="4830920" y="31774"/>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Espaço Reservado para Conteúdo 4" descr="Imagem em preto e branco&#10;&#10;Descrição gerada automaticamente">
            <a:extLst>
              <a:ext uri="{FF2B5EF4-FFF2-40B4-BE49-F238E27FC236}">
                <a16:creationId xmlns:a16="http://schemas.microsoft.com/office/drawing/2014/main" id="{644829C0-1193-7EBF-B235-07DFC29B99BB}"/>
              </a:ext>
            </a:extLst>
          </p:cNvPr>
          <p:cNvPicPr>
            <a:picLocks noGrp="1" noChangeAspect="1"/>
          </p:cNvPicPr>
          <p:nvPr>
            <p:ph idx="1"/>
          </p:nvPr>
        </p:nvPicPr>
        <p:blipFill>
          <a:blip r:embed="rId4">
            <a:extLst>
              <a:ext uri="{BEBA8EAE-BF5A-486C-A8C5-ECC9F3942E4B}">
                <a14:imgProps xmlns:a14="http://schemas.microsoft.com/office/drawing/2010/main">
                  <a14:imgLayer r:embed="rId5">
                    <a14:imgEffect>
                      <a14:backgroundRemoval t="9639" b="89960" l="464" r="89791">
                        <a14:foregroundMark x1="56148" y1="32329" x2="56148" y2="32329"/>
                        <a14:foregroundMark x1="55104" y1="42369" x2="55104" y2="42369"/>
                        <a14:foregroundMark x1="56265" y1="34538" x2="56265" y2="34538"/>
                        <a14:foregroundMark x1="57193" y1="43373" x2="57193" y2="43373"/>
                        <a14:foregroundMark x1="57193" y1="42771" x2="57193" y2="42771"/>
                        <a14:foregroundMark x1="57773" y1="41566" x2="57773" y2="41566"/>
                        <a14:foregroundMark x1="58121" y1="41566" x2="58121" y2="41566"/>
                        <a14:foregroundMark x1="30162" y1="41767" x2="30162" y2="41767"/>
                        <a14:foregroundMark x1="33063" y1="43775" x2="34107" y2="47992"/>
                        <a14:foregroundMark x1="33063" y1="52610" x2="24478" y2="61044"/>
                        <a14:foregroundMark x1="24478" y1="61044" x2="16241" y2="61446"/>
                        <a14:foregroundMark x1="16241" y1="61446" x2="10093" y2="57229"/>
                        <a14:foregroundMark x1="10093" y1="57229" x2="5336" y2="48996"/>
                        <a14:foregroundMark x1="5336" y1="48996" x2="11369" y2="38353"/>
                        <a14:foregroundMark x1="11369" y1="38353" x2="29002" y2="44177"/>
                        <a14:foregroundMark x1="29002" y1="44177" x2="24594" y2="58635"/>
                        <a14:foregroundMark x1="24594" y1="58635" x2="7309" y2="51606"/>
                        <a14:foregroundMark x1="7309" y1="51606" x2="6381" y2="48795"/>
                        <a14:foregroundMark x1="1044" y1="75100" x2="24362" y2="76305"/>
                        <a14:foregroundMark x1="24362" y1="76305" x2="65517" y2="74629"/>
                        <a14:foregroundMark x1="67225" y1="24200" x2="16357" y2="12851"/>
                        <a14:foregroundMark x1="16357" y1="12851" x2="2552" y2="29920"/>
                        <a14:foregroundMark x1="2552" y1="29920" x2="348" y2="54217"/>
                        <a14:foregroundMark x1="348" y1="54217" x2="464" y2="74900"/>
                        <a14:foregroundMark x1="464" y1="74900" x2="2204" y2="77510"/>
                        <a14:foregroundMark x1="16473" y1="26104" x2="28306" y2="20683"/>
                        <a14:foregroundMark x1="28306" y1="20683" x2="44548" y2="26104"/>
                        <a14:foregroundMark x1="44548" y1="26104" x2="52900" y2="35944"/>
                        <a14:foregroundMark x1="52900" y1="35944" x2="53596" y2="54217"/>
                        <a14:foregroundMark x1="53596" y1="54217" x2="50812" y2="67269"/>
                        <a14:foregroundMark x1="41879" y1="66064" x2="50812" y2="67068"/>
                        <a14:foregroundMark x1="50812" y1="67068" x2="67865" y2="60442"/>
                        <a14:foregroundMark x1="67865" y1="60442" x2="70163" y2="36583"/>
                        <a14:foregroundMark x1="69530" y1="34988" x2="56148" y2="32329"/>
                        <a14:foregroundMark x1="56148" y1="32329" x2="53596" y2="62450"/>
                        <a14:foregroundMark x1="53596" y1="62450" x2="63921" y2="71486"/>
                        <a14:foregroundMark x1="63921" y1="71486" x2="68910" y2="65863"/>
                        <a14:backgroundMark x1="66125" y1="80321" x2="71114" y2="67269"/>
                        <a14:backgroundMark x1="71114" y1="67269" x2="76102" y2="26506"/>
                        <a14:backgroundMark x1="70766" y1="81325" x2="77146" y2="42169"/>
                        <a14:backgroundMark x1="77146" y1="42169" x2="80510" y2="37349"/>
                        <a14:backgroundMark x1="80510" y1="37349" x2="80974" y2="38353"/>
                        <a14:backgroundMark x1="68329" y1="80522" x2="67749" y2="71888"/>
                        <a14:backgroundMark x1="67749" y1="71888" x2="77494" y2="47992"/>
                        <a14:backgroundMark x1="77494" y1="47992" x2="81439" y2="54819"/>
                        <a14:backgroundMark x1="81439" y1="54819" x2="75174" y2="80120"/>
                        <a14:backgroundMark x1="75174" y1="80120" x2="69142" y2="74096"/>
                        <a14:backgroundMark x1="69142" y1="74096" x2="77610" y2="44177"/>
                        <a14:backgroundMark x1="77610" y1="44177" x2="75174" y2="37751"/>
                        <a14:backgroundMark x1="75174" y1="37751" x2="77726" y2="52008"/>
                        <a14:backgroundMark x1="77726" y1="52008" x2="79350" y2="53414"/>
                        <a14:backgroundMark x1="77494" y1="47992" x2="73898" y2="55221"/>
                        <a14:backgroundMark x1="73898" y1="55221" x2="72738" y2="74900"/>
                        <a14:backgroundMark x1="72738" y1="74900" x2="80278" y2="63253"/>
                        <a14:backgroundMark x1="80278" y1="63253" x2="77726" y2="43775"/>
                        <a14:backgroundMark x1="77726" y1="43775" x2="76218" y2="50602"/>
                        <a14:backgroundMark x1="76218" y1="52410" x2="73898" y2="63454"/>
                        <a14:backgroundMark x1="73898" y1="63454" x2="78654" y2="56426"/>
                        <a14:backgroundMark x1="78654" y1="56426" x2="74826" y2="49398"/>
                        <a14:backgroundMark x1="74826" y1="49398" x2="74130" y2="52410"/>
                        <a14:backgroundMark x1="68213" y1="73092" x2="71926" y2="69277"/>
                        <a14:backgroundMark x1="71926" y1="69277" x2="66009" y2="75502"/>
                        <a14:backgroundMark x1="66009" y1="75502" x2="74130" y2="74699"/>
                        <a14:backgroundMark x1="74130" y1="74699" x2="75522" y2="68474"/>
                        <a14:backgroundMark x1="74014" y1="43173" x2="74014" y2="31526"/>
                        <a14:backgroundMark x1="74014" y1="31526" x2="71926" y2="24498"/>
                        <a14:backgroundMark x1="71926" y1="24498" x2="67517" y2="23896"/>
                        <a14:backgroundMark x1="67517" y1="23896" x2="75406" y2="43775"/>
                        <a14:backgroundMark x1="74826" y1="32731" x2="69026" y2="28112"/>
                        <a14:backgroundMark x1="69026" y1="28112" x2="74826" y2="28514"/>
                        <a14:backgroundMark x1="74826" y1="28514" x2="74246" y2="32932"/>
                      </a14:backgroundRemoval>
                    </a14:imgEffect>
                  </a14:imgLayer>
                </a14:imgProps>
              </a:ext>
              <a:ext uri="{28A0092B-C50C-407E-A947-70E740481C1C}">
                <a14:useLocalDpi xmlns:a14="http://schemas.microsoft.com/office/drawing/2010/main" val="0"/>
              </a:ext>
            </a:extLst>
          </a:blip>
          <a:stretch>
            <a:fillRect/>
          </a:stretch>
        </p:blipFill>
        <p:spPr>
          <a:xfrm>
            <a:off x="219578" y="99945"/>
            <a:ext cx="11301861" cy="6658110"/>
          </a:xfrm>
          <a:prstGeom prst="rect">
            <a:avLst/>
          </a:prstGeom>
        </p:spPr>
      </p:pic>
      <p:grpSp>
        <p:nvGrpSpPr>
          <p:cNvPr id="14" name="Group 13">
            <a:extLst>
              <a:ext uri="{FF2B5EF4-FFF2-40B4-BE49-F238E27FC236}">
                <a16:creationId xmlns:a16="http://schemas.microsoft.com/office/drawing/2014/main" id="{E8C5FC48-0A3C-4D6D-A0D5-EEE93213DB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00124"/>
            <a:chExt cx="1562267" cy="1172973"/>
          </a:xfrm>
        </p:grpSpPr>
        <p:sp>
          <p:nvSpPr>
            <p:cNvPr id="15" name="Freeform 5">
              <a:extLst>
                <a:ext uri="{FF2B5EF4-FFF2-40B4-BE49-F238E27FC236}">
                  <a16:creationId xmlns:a16="http://schemas.microsoft.com/office/drawing/2014/main" id="{DBBC336D-7E16-4EE1-90F2-8D9F2B618B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0199BE21-2D26-4357-8702-909F3621A3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3" name="Áudio 2">
            <a:hlinkClick r:id="" action="ppaction://media"/>
            <a:extLst>
              <a:ext uri="{FF2B5EF4-FFF2-40B4-BE49-F238E27FC236}">
                <a16:creationId xmlns:a16="http://schemas.microsoft.com/office/drawing/2014/main" id="{470AA8AC-78A8-63AF-279A-C420991573B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27144352"/>
      </p:ext>
    </p:extLst>
  </p:cSld>
  <p:clrMapOvr>
    <a:masterClrMapping/>
  </p:clrMapOvr>
  <mc:AlternateContent xmlns:mc="http://schemas.openxmlformats.org/markup-compatibility/2006">
    <mc:Choice xmlns:p14="http://schemas.microsoft.com/office/powerpoint/2010/main" Requires="p14">
      <p:transition spd="slow" p14:dur="2000" advTm="7231"/>
    </mc:Choice>
    <mc:Fallback>
      <p:transition spd="slow" advTm="72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898" x="3167063" y="6784975"/>
          <p14:tracePt t="1902" x="3263900" y="6699250"/>
          <p14:tracePt t="1906" x="3325813" y="6651625"/>
          <p14:tracePt t="1910" x="3422650" y="6602413"/>
          <p14:tracePt t="1914" x="3508375" y="6540500"/>
          <p14:tracePt t="1918" x="3568700" y="6516688"/>
          <p14:tracePt t="1923" x="3665538" y="6456363"/>
          <p14:tracePt t="1926" x="3751263" y="6407150"/>
          <p14:tracePt t="1930" x="3824288" y="6370638"/>
          <p14:tracePt t="1934" x="3884613" y="6321425"/>
          <p14:tracePt t="1939" x="3959225" y="6273800"/>
          <p14:tracePt t="1942" x="4019550" y="6211888"/>
          <p14:tracePt t="1946" x="4079875" y="6188075"/>
          <p14:tracePt t="1950" x="4152900" y="6138863"/>
          <p14:tracePt t="1956" x="4225925" y="6091238"/>
          <p14:tracePt t="1960" x="4311650" y="6029325"/>
          <p14:tracePt t="1962" x="4384675" y="5981700"/>
          <p14:tracePt t="1967" x="4445000" y="5932488"/>
          <p14:tracePt t="1971" x="4518025" y="5883275"/>
          <p14:tracePt t="1975" x="4554538" y="5834063"/>
          <p14:tracePt t="1978" x="4603750" y="5786438"/>
          <p14:tracePt t="1983" x="4652963" y="5724525"/>
          <p14:tracePt t="1986" x="4689475" y="5676900"/>
          <p14:tracePt t="1991" x="4713288" y="5614988"/>
          <p14:tracePt t="1995" x="4749800" y="5567363"/>
          <p14:tracePt t="1998" x="4762500" y="5505450"/>
          <p14:tracePt t="2003" x="4775200" y="5445125"/>
          <p14:tracePt t="2006" x="4811713" y="5408613"/>
          <p14:tracePt t="2011" x="4811713" y="5359400"/>
          <p14:tracePt t="2015" x="4835525" y="5299075"/>
          <p14:tracePt t="2019" x="4848225" y="5237163"/>
          <p14:tracePt t="2022" x="4848225" y="5200650"/>
          <p14:tracePt t="2026" x="4859338" y="5153025"/>
          <p14:tracePt t="2030" x="4859338" y="5116513"/>
          <p14:tracePt t="2034" x="4884738" y="5080000"/>
          <p14:tracePt t="2039" x="4895850" y="5030788"/>
          <p14:tracePt t="2042" x="4908550" y="4981575"/>
          <p14:tracePt t="2046" x="4908550" y="4945063"/>
          <p14:tracePt t="2050" x="4921250" y="4908550"/>
          <p14:tracePt t="2055" x="4921250" y="4872038"/>
          <p14:tracePt t="2058" x="4921250" y="4835525"/>
          <p14:tracePt t="2062" x="4921250" y="4811713"/>
          <p14:tracePt t="2066" x="4921250" y="4787900"/>
          <p14:tracePt t="2070" x="4921250" y="4762500"/>
          <p14:tracePt t="2075" x="4921250" y="4725988"/>
          <p14:tracePt t="2078" x="4921250" y="4689475"/>
          <p14:tracePt t="2082" x="4921250" y="4665663"/>
          <p14:tracePt t="2091" x="4921250" y="4652963"/>
          <p14:tracePt t="2094" x="4921250" y="4640263"/>
          <p14:tracePt t="2098" x="4921250" y="4616450"/>
          <p14:tracePt t="2102" x="4921250" y="4603750"/>
          <p14:tracePt t="2106" x="4921250" y="4592638"/>
          <p14:tracePt t="2111" x="4921250" y="4579938"/>
          <p14:tracePt t="2115" x="4921250" y="4567238"/>
          <p14:tracePt t="2118" x="4908550" y="4556125"/>
          <p14:tracePt t="2135" x="4908550" y="4543425"/>
          <p14:tracePt t="2139" x="4908550" y="4530725"/>
          <p14:tracePt t="2143" x="4908550" y="4519613"/>
          <p14:tracePt t="2150" x="4908550" y="4506913"/>
          <p14:tracePt t="2159" x="4908550" y="4494213"/>
          <p14:tracePt t="2163" x="4908550" y="4483100"/>
          <p14:tracePt t="2167" x="4908550" y="4470400"/>
          <p14:tracePt t="2171" x="4895850" y="4457700"/>
          <p14:tracePt t="2175" x="4895850" y="4446588"/>
          <p14:tracePt t="2182" x="4859338" y="4470400"/>
          <p14:tracePt t="2186" x="4835525" y="4494213"/>
          <p14:tracePt t="2192" x="4811713" y="4530725"/>
          <p14:tracePt t="2198" x="4799013" y="4530725"/>
          <p14:tracePt t="2203" x="4799013" y="4519613"/>
          <p14:tracePt t="2207" x="4786313" y="4506913"/>
          <p14:tracePt t="2211" x="4786313" y="4494213"/>
          <p14:tracePt t="2215" x="4786313" y="4483100"/>
          <p14:tracePt t="2218" x="4786313" y="4470400"/>
          <p14:tracePt t="2223" x="4786313" y="4457700"/>
          <p14:tracePt t="2226" x="4786313" y="4446588"/>
          <p14:tracePt t="2231" x="4775200" y="4433888"/>
          <p14:tracePt t="2239" x="4762500" y="4433888"/>
          <p14:tracePt t="2243" x="4762500" y="4421188"/>
          <p14:tracePt t="2247" x="4762500" y="4410075"/>
          <p14:tracePt t="2255" x="4749800" y="4397375"/>
          <p14:tracePt t="2259" x="4749800" y="4384675"/>
          <p14:tracePt t="2262" x="4738688" y="4373563"/>
          <p14:tracePt t="2271" x="4738688" y="4360863"/>
          <p14:tracePt t="2278" x="4738688" y="4348163"/>
          <p14:tracePt t="2283" x="4725988" y="4348163"/>
          <p14:tracePt t="2287" x="4713288" y="4348163"/>
          <p14:tracePt t="2291" x="4713288" y="4337050"/>
          <p14:tracePt t="2295" x="4702175" y="4337050"/>
          <p14:tracePt t="2299" x="4689475" y="4324350"/>
          <p14:tracePt t="2303" x="4676775" y="4324350"/>
          <p14:tracePt t="2307" x="4665663" y="4311650"/>
          <p14:tracePt t="2314" x="4652963" y="4311650"/>
          <p14:tracePt t="2318" x="4640263" y="4311650"/>
          <p14:tracePt t="2326" x="4627563" y="4300538"/>
          <p14:tracePt t="2330" x="4603750" y="4287838"/>
          <p14:tracePt t="2334" x="4591050" y="4287838"/>
          <p14:tracePt t="2339" x="4591050" y="4275138"/>
          <p14:tracePt t="2342" x="4567238" y="4275138"/>
          <p14:tracePt t="2346" x="4554538" y="4275138"/>
          <p14:tracePt t="2351" x="4530725" y="4275138"/>
          <p14:tracePt t="2355" x="4518025" y="4264025"/>
          <p14:tracePt t="2363" x="4506913" y="4251325"/>
          <p14:tracePt t="2370" x="4494213" y="4251325"/>
          <p14:tracePt t="2403" x="4481513" y="4251325"/>
          <p14:tracePt t="2410" x="4470400" y="4251325"/>
          <p14:tracePt t="2431" x="4457700" y="4251325"/>
          <p14:tracePt t="2438" x="4445000" y="4264025"/>
          <p14:tracePt t="2442" x="4433888" y="4275138"/>
          <p14:tracePt t="2447" x="4433888" y="4300538"/>
          <p14:tracePt t="2455" x="4433888" y="4324350"/>
          <p14:tracePt t="2459" x="4433888" y="4337050"/>
          <p14:tracePt t="2462" x="4433888" y="4348163"/>
          <p14:tracePt t="2467" x="4433888" y="4373563"/>
          <p14:tracePt t="2471" x="4433888" y="4384675"/>
          <p14:tracePt t="2475" x="4433888" y="4397375"/>
          <p14:tracePt t="2478" x="4433888" y="4421188"/>
          <p14:tracePt t="2482" x="4433888" y="4433888"/>
          <p14:tracePt t="2486" x="4433888" y="4457700"/>
          <p14:tracePt t="2492" x="4433888" y="4470400"/>
          <p14:tracePt t="2494" x="4433888" y="4483100"/>
          <p14:tracePt t="2504" x="4433888" y="4494213"/>
          <p14:tracePt t="2507" x="4433888" y="4506913"/>
          <p14:tracePt t="2510" x="4433888" y="4519613"/>
          <p14:tracePt t="2514" x="4433888" y="4530725"/>
          <p14:tracePt t="2518" x="4457700" y="4543425"/>
          <p14:tracePt t="2523" x="4470400" y="4556125"/>
          <p14:tracePt t="2526" x="4481513" y="4567238"/>
          <p14:tracePt t="2530" x="4494213" y="4579938"/>
          <p14:tracePt t="2535" x="4518025" y="4592638"/>
          <p14:tracePt t="2539" x="4530725" y="4592638"/>
          <p14:tracePt t="2542" x="4554538" y="4603750"/>
          <p14:tracePt t="2546" x="4579938" y="4616450"/>
          <p14:tracePt t="2551" x="4591050" y="4629150"/>
          <p14:tracePt t="2554" x="4616450" y="4640263"/>
          <p14:tracePt t="2559" x="4640263" y="4652963"/>
          <p14:tracePt t="2563" x="4676775" y="4665663"/>
          <p14:tracePt t="2566" x="4702175" y="4678363"/>
          <p14:tracePt t="2571" x="4725988" y="4689475"/>
          <p14:tracePt t="2575" x="4749800" y="4702175"/>
          <p14:tracePt t="2579" x="4775200" y="4714875"/>
          <p14:tracePt t="2583" x="4799013" y="4725988"/>
          <p14:tracePt t="2587" x="4835525" y="4751388"/>
          <p14:tracePt t="2592" x="4859338" y="4762500"/>
          <p14:tracePt t="2595" x="4884738" y="4787900"/>
          <p14:tracePt t="2599" x="4908550" y="4811713"/>
          <p14:tracePt t="2602" x="4945063" y="4824413"/>
          <p14:tracePt t="2606" x="4968875" y="4860925"/>
          <p14:tracePt t="2611" x="5005388" y="4872038"/>
          <p14:tracePt t="2614" x="5054600" y="4884738"/>
          <p14:tracePt t="2618" x="5091113" y="4897438"/>
          <p14:tracePt t="2622" x="5140325" y="4897438"/>
          <p14:tracePt t="2626" x="5176838" y="4933950"/>
          <p14:tracePt t="2630" x="5224463" y="4933950"/>
          <p14:tracePt t="2634" x="5286375" y="4957763"/>
          <p14:tracePt t="2638" x="5322888" y="4970463"/>
          <p14:tracePt t="2642" x="5383213" y="4970463"/>
          <p14:tracePt t="2646" x="5445125" y="4981575"/>
          <p14:tracePt t="2650" x="5505450" y="5006975"/>
          <p14:tracePt t="2654" x="5565775" y="5006975"/>
          <p14:tracePt t="2659" x="5627688" y="5018088"/>
          <p14:tracePt t="2662" x="5688013" y="5018088"/>
          <p14:tracePt t="2667" x="5724525" y="5018088"/>
          <p14:tracePt t="2670" x="5784850" y="5030788"/>
          <p14:tracePt t="2675" x="5821363" y="5043488"/>
          <p14:tracePt t="2678" x="5870575" y="5054600"/>
          <p14:tracePt t="2682" x="5907088" y="5054600"/>
          <p14:tracePt t="2686" x="5967413" y="5080000"/>
          <p14:tracePt t="2692" x="6029325" y="5080000"/>
          <p14:tracePt t="2694" x="6089650" y="5080000"/>
          <p14:tracePt t="2699" x="6151563" y="5067300"/>
          <p14:tracePt t="2702" x="6224588" y="5067300"/>
          <p14:tracePt t="2707" x="6284913" y="5054600"/>
          <p14:tracePt t="2710" x="6370638" y="5054600"/>
          <p14:tracePt t="2714" x="6430963" y="5043488"/>
          <p14:tracePt t="2718" x="6491288" y="5030788"/>
          <p14:tracePt t="2722" x="6553200" y="5018088"/>
          <p14:tracePt t="2726" x="6613525" y="4994275"/>
          <p14:tracePt t="2730" x="6673850" y="4981575"/>
          <p14:tracePt t="2734" x="6723063" y="4981575"/>
          <p14:tracePt t="2738" x="6772275" y="4970463"/>
          <p14:tracePt t="2742" x="6832600" y="4933950"/>
          <p14:tracePt t="2746" x="6869113" y="4921250"/>
          <p14:tracePt t="2750" x="6918325" y="4908550"/>
          <p14:tracePt t="2754" x="6954838" y="4908550"/>
          <p14:tracePt t="2759" x="6991350" y="4897438"/>
          <p14:tracePt t="2762" x="7015163" y="4897438"/>
          <p14:tracePt t="2767" x="7051675" y="4884738"/>
          <p14:tracePt t="2770" x="7077075" y="4884738"/>
          <p14:tracePt t="2789" x="7210425" y="4835525"/>
          <p14:tracePt t="2790" x="7223125" y="4835525"/>
          <p14:tracePt t="2794" x="7246938" y="4824413"/>
          <p14:tracePt t="2798" x="7259638" y="4824413"/>
          <p14:tracePt t="2802" x="7270750" y="4811713"/>
          <p14:tracePt t="2806" x="7283450" y="4799013"/>
          <p14:tracePt t="2810" x="7296150" y="4799013"/>
          <p14:tracePt t="2814" x="7307263" y="4787900"/>
          <p14:tracePt t="2818" x="7319963" y="4775200"/>
          <p14:tracePt t="2822" x="7319963" y="4751388"/>
          <p14:tracePt t="2826" x="7332663" y="4738688"/>
          <p14:tracePt t="2830" x="7343775" y="4714875"/>
          <p14:tracePt t="2834" x="7356475" y="4702175"/>
          <p14:tracePt t="2838" x="7356475" y="4689475"/>
          <p14:tracePt t="2842" x="7369175" y="4678363"/>
          <p14:tracePt t="2846" x="7369175" y="4652963"/>
          <p14:tracePt t="2850" x="7369175" y="4640263"/>
          <p14:tracePt t="2854" x="7369175" y="4616450"/>
          <p14:tracePt t="2859" x="7380288" y="4592638"/>
          <p14:tracePt t="2862" x="7380288" y="4567238"/>
          <p14:tracePt t="2866" x="7392988" y="4543425"/>
          <p14:tracePt t="2870" x="7392988" y="4519613"/>
          <p14:tracePt t="2875" x="7392988" y="4494213"/>
          <p14:tracePt t="2878" x="7392988" y="4483100"/>
          <p14:tracePt t="2882" x="7392988" y="4457700"/>
          <p14:tracePt t="2886" x="7392988" y="4446588"/>
          <p14:tracePt t="2891" x="7392988" y="4421188"/>
          <p14:tracePt t="2894" x="7392988" y="4397375"/>
          <p14:tracePt t="2898" x="7392988" y="4373563"/>
          <p14:tracePt t="2902" x="7392988" y="4348163"/>
          <p14:tracePt t="2906" x="7392988" y="4324350"/>
          <p14:tracePt t="2910" x="7392988" y="4311650"/>
          <p14:tracePt t="2914" x="7380288" y="4287838"/>
          <p14:tracePt t="2918" x="7343775" y="4264025"/>
          <p14:tracePt t="2923" x="7332663" y="4227513"/>
          <p14:tracePt t="2926" x="7307263" y="4202113"/>
          <p14:tracePt t="2931" x="7283450" y="4178300"/>
          <p14:tracePt t="2935" x="7270750" y="4154488"/>
          <p14:tracePt t="2938" x="7234238" y="4105275"/>
          <p14:tracePt t="2942" x="7210425" y="4081463"/>
          <p14:tracePt t="2946" x="7197725" y="4056063"/>
          <p14:tracePt t="2950" x="7173913" y="4019550"/>
          <p14:tracePt t="2954" x="7137400" y="3995738"/>
          <p14:tracePt t="2959" x="7113588" y="3970338"/>
          <p14:tracePt t="2962" x="7077075" y="3959225"/>
          <p14:tracePt t="2966" x="7040563" y="3946525"/>
          <p14:tracePt t="2970" x="7004050" y="3910013"/>
          <p14:tracePt t="2975" x="6954838" y="3897313"/>
          <p14:tracePt t="2978" x="6918325" y="3873500"/>
          <p14:tracePt t="2982" x="6869113" y="3849688"/>
          <p14:tracePt t="2986" x="6832600" y="3836988"/>
          <p14:tracePt t="2992" x="6783388" y="3824288"/>
          <p14:tracePt t="2994" x="6746875" y="3813175"/>
          <p14:tracePt t="2998" x="6699250" y="3800475"/>
          <p14:tracePt t="3002" x="6673850" y="3787775"/>
          <p14:tracePt t="3008" x="6650038" y="3751263"/>
          <p14:tracePt t="3010" x="6600825" y="3751263"/>
          <p14:tracePt t="3014" x="6577013" y="3740150"/>
          <p14:tracePt t="3018" x="6553200" y="3727450"/>
          <p14:tracePt t="3022" x="6527800" y="3727450"/>
          <p14:tracePt t="3026" x="6503988" y="3714750"/>
          <p14:tracePt t="3030" x="6467475" y="3703638"/>
          <p14:tracePt t="3034" x="6443663" y="3678238"/>
          <p14:tracePt t="3038" x="6418263" y="3667125"/>
          <p14:tracePt t="3042" x="6394450" y="3654425"/>
          <p14:tracePt t="3046" x="6370638" y="3654425"/>
          <p14:tracePt t="3050" x="6345238" y="3654425"/>
          <p14:tracePt t="3054" x="6297613" y="3654425"/>
          <p14:tracePt t="3058" x="6272213" y="3654425"/>
          <p14:tracePt t="3062" x="6235700" y="3654425"/>
          <p14:tracePt t="3066" x="6188075" y="3654425"/>
          <p14:tracePt t="3070" x="6151563" y="3654425"/>
          <p14:tracePt t="3075" x="6102350" y="3654425"/>
          <p14:tracePt t="3078" x="6076950" y="3654425"/>
          <p14:tracePt t="3082" x="6040438" y="3654425"/>
          <p14:tracePt t="3086" x="6003925" y="3654425"/>
          <p14:tracePt t="3092" x="5956300" y="3654425"/>
          <p14:tracePt t="3094" x="5919788" y="3654425"/>
          <p14:tracePt t="3098" x="5870575" y="3654425"/>
          <p14:tracePt t="3102" x="5821363" y="3654425"/>
          <p14:tracePt t="3106" x="5773738" y="3654425"/>
          <p14:tracePt t="3110" x="5737225" y="3654425"/>
          <p14:tracePt t="3114" x="5688013" y="3654425"/>
          <p14:tracePt t="3118" x="5651500" y="3654425"/>
          <p14:tracePt t="3122" x="5602288" y="3667125"/>
          <p14:tracePt t="3126" x="5565775" y="3678238"/>
          <p14:tracePt t="3130" x="5541963" y="3678238"/>
          <p14:tracePt t="3134" x="5518150" y="3678238"/>
          <p14:tracePt t="3138" x="5468938" y="3667125"/>
          <p14:tracePt t="3142" x="5445125" y="3667125"/>
          <p14:tracePt t="3146" x="5419725" y="3667125"/>
          <p14:tracePt t="3150" x="5395913" y="3667125"/>
          <p14:tracePt t="3155" x="5370513" y="3667125"/>
          <p14:tracePt t="3159" x="5346700" y="3667125"/>
          <p14:tracePt t="3162" x="5334000" y="3667125"/>
          <p14:tracePt t="3166" x="5322888" y="3678238"/>
          <p14:tracePt t="3170" x="5310188" y="3678238"/>
          <p14:tracePt t="3175" x="5297488" y="3678238"/>
          <p14:tracePt t="3178" x="5273675" y="3678238"/>
          <p14:tracePt t="3182" x="5260975" y="3690938"/>
          <p14:tracePt t="3186" x="5249863" y="3690938"/>
          <p14:tracePt t="3191" x="5237163" y="3703638"/>
          <p14:tracePt t="3194" x="5224463" y="3703638"/>
          <p14:tracePt t="3198" x="5200650" y="3714750"/>
          <p14:tracePt t="3207" x="5187950" y="3727450"/>
          <p14:tracePt t="3210" x="5176838" y="3727450"/>
          <p14:tracePt t="3214" x="5164138" y="3727450"/>
          <p14:tracePt t="3219" x="5151438" y="3740150"/>
          <p14:tracePt t="3224" x="5140325" y="3751263"/>
          <p14:tracePt t="3226" x="5127625" y="3763963"/>
          <p14:tracePt t="3231" x="5114925" y="3776663"/>
          <p14:tracePt t="3235" x="5103813" y="3787775"/>
          <p14:tracePt t="3241" x="5091113" y="3800475"/>
          <p14:tracePt t="3243" x="5078413" y="3813175"/>
          <p14:tracePt t="3247" x="5078413" y="3824288"/>
          <p14:tracePt t="3255" x="5067300" y="3836988"/>
          <p14:tracePt t="3259" x="5054600" y="3849688"/>
          <p14:tracePt t="3267" x="5041900" y="3849688"/>
          <p14:tracePt t="3272" x="5041900" y="3860800"/>
          <p14:tracePt t="3280" x="5030788" y="3860800"/>
          <p14:tracePt t="3283" x="5030788" y="3873500"/>
          <p14:tracePt t="3287" x="5018088" y="3873500"/>
          <p14:tracePt t="3291" x="5005388" y="3897313"/>
          <p14:tracePt t="3295" x="4994275" y="3910013"/>
          <p14:tracePt t="3299" x="4994275" y="3922713"/>
          <p14:tracePt t="3304" x="4994275" y="3933825"/>
          <p14:tracePt t="3316" x="4994275" y="3946525"/>
          <p14:tracePt t="3324" x="4994275" y="3959225"/>
          <p14:tracePt t="3327" x="4994275" y="3970338"/>
          <p14:tracePt t="3332" x="4994275" y="3983038"/>
          <p14:tracePt t="3335" x="4994275" y="3995738"/>
          <p14:tracePt t="3343" x="4994275" y="4019550"/>
          <p14:tracePt t="3347" x="4994275" y="4032250"/>
          <p14:tracePt t="3352" x="4994275" y="4043363"/>
          <p14:tracePt t="3355" x="4994275" y="4068763"/>
          <p14:tracePt t="3359" x="4994275" y="4092575"/>
          <p14:tracePt t="3364" x="5005388" y="4129088"/>
          <p14:tracePt t="3367" x="5018088" y="4154488"/>
          <p14:tracePt t="3372" x="5054600" y="4165600"/>
          <p14:tracePt t="3375" x="5078413" y="4191000"/>
          <p14:tracePt t="3380" x="5091113" y="4214813"/>
          <p14:tracePt t="3383" x="5114925" y="4251325"/>
          <p14:tracePt t="3388" x="5151438" y="4287838"/>
          <p14:tracePt t="3392" x="5176838" y="4311650"/>
          <p14:tracePt t="3395" x="5213350" y="4348163"/>
          <p14:tracePt t="3399" x="5260975" y="4397375"/>
          <p14:tracePt t="3403" x="5310188" y="4421188"/>
          <p14:tracePt t="3408" x="5346700" y="4433888"/>
          <p14:tracePt t="3411" x="5408613" y="4446588"/>
          <p14:tracePt t="3416" x="5468938" y="4483100"/>
          <p14:tracePt t="3419" x="5541963" y="4519613"/>
          <p14:tracePt t="3424" x="5602288" y="4543425"/>
          <p14:tracePt t="3428" x="5651500" y="4592638"/>
          <p14:tracePt t="3432" x="5711825" y="4640263"/>
          <p14:tracePt t="3435" x="5761038" y="4689475"/>
          <p14:tracePt t="3441" x="5821363" y="4738688"/>
          <p14:tracePt t="3443" x="5907088" y="4751388"/>
          <p14:tracePt t="3447" x="5967413" y="4775200"/>
          <p14:tracePt t="3451" x="6053138" y="4787900"/>
          <p14:tracePt t="3455" x="6138863" y="4799013"/>
          <p14:tracePt t="3460" x="6248400" y="4835525"/>
          <p14:tracePt t="3463" x="6334125" y="4860925"/>
          <p14:tracePt t="3468" x="6454775" y="4897438"/>
          <p14:tracePt t="3473" x="6564313" y="4933950"/>
          <p14:tracePt t="3476" x="6650038" y="4945063"/>
          <p14:tracePt t="3480" x="6759575" y="4970463"/>
          <p14:tracePt t="3484" x="6869113" y="5006975"/>
          <p14:tracePt t="3488" x="7004050" y="5030788"/>
          <p14:tracePt t="3492" x="7113588" y="5067300"/>
          <p14:tracePt t="3496" x="7223125" y="5080000"/>
          <p14:tracePt t="3500" x="7307263" y="5116513"/>
          <p14:tracePt t="3504" x="7416800" y="5127625"/>
          <p14:tracePt t="3508" x="7502525" y="5127625"/>
          <p14:tracePt t="3512" x="7612063" y="5127625"/>
          <p14:tracePt t="3516" x="7721600" y="5127625"/>
          <p14:tracePt t="3520" x="7807325" y="5116513"/>
          <p14:tracePt t="3524" x="7916863" y="5091113"/>
          <p14:tracePt t="3528" x="8013700" y="5091113"/>
          <p14:tracePt t="3532" x="8123238" y="5080000"/>
          <p14:tracePt t="3536" x="8208963" y="5054600"/>
          <p14:tracePt t="3539" x="8294688" y="5043488"/>
          <p14:tracePt t="3544" x="8404225" y="5006975"/>
          <p14:tracePt t="3548" x="8489950" y="4981575"/>
          <p14:tracePt t="3552" x="8586788" y="4945063"/>
          <p14:tracePt t="3555" x="8659813" y="4933950"/>
          <p14:tracePt t="3559" x="8732838" y="4897438"/>
          <p14:tracePt t="3564" x="8793163" y="4884738"/>
          <p14:tracePt t="3568" x="8855075" y="4872038"/>
          <p14:tracePt t="3572" x="8891588" y="4872038"/>
          <p14:tracePt t="3576" x="8939213" y="4848225"/>
          <p14:tracePt t="3579" x="8964613" y="4824413"/>
          <p14:tracePt t="3584" x="8988425" y="4799013"/>
          <p14:tracePt t="3587" x="9013825" y="4775200"/>
          <p14:tracePt t="3592" x="9024938" y="4751388"/>
          <p14:tracePt t="3596" x="9061450" y="4714875"/>
          <p14:tracePt t="3604" x="9074150" y="4689475"/>
          <p14:tracePt t="3608" x="9086850" y="4652963"/>
          <p14:tracePt t="3611" x="9086850" y="4616450"/>
          <p14:tracePt t="3615" x="9097963" y="4567238"/>
          <p14:tracePt t="3619" x="9097963" y="4543425"/>
          <p14:tracePt t="3624" x="9097963" y="4506913"/>
          <p14:tracePt t="3627" x="9097963" y="4470400"/>
          <p14:tracePt t="3631" x="9097963" y="4421188"/>
          <p14:tracePt t="3635" x="9097963" y="4384675"/>
          <p14:tracePt t="3639" x="9097963" y="4337050"/>
          <p14:tracePt t="3643" x="9097963" y="4287838"/>
          <p14:tracePt t="3647" x="9097963" y="4251325"/>
          <p14:tracePt t="3651" x="9097963" y="4214813"/>
          <p14:tracePt t="3655" x="9097963" y="4178300"/>
          <p14:tracePt t="3659" x="9097963" y="4141788"/>
          <p14:tracePt t="3663" x="9086850" y="4092575"/>
          <p14:tracePt t="3668" x="9061450" y="4032250"/>
          <p14:tracePt t="3672" x="9050338" y="3970338"/>
          <p14:tracePt t="3676" x="9037638" y="3922713"/>
          <p14:tracePt t="3679" x="9024938" y="3886200"/>
          <p14:tracePt t="3684" x="8988425" y="3836988"/>
          <p14:tracePt t="3688" x="8977313" y="3776663"/>
          <p14:tracePt t="3692" x="8928100" y="3727450"/>
          <p14:tracePt t="3695" x="8902700" y="3690938"/>
          <p14:tracePt t="3699" x="8878888" y="3641725"/>
          <p14:tracePt t="3703" x="8829675" y="3605213"/>
          <p14:tracePt t="3708" x="8805863" y="3568700"/>
          <p14:tracePt t="3711" x="8769350" y="3532188"/>
          <p14:tracePt t="3715" x="8745538" y="3484563"/>
          <p14:tracePt t="3719" x="8720138" y="3448050"/>
          <p14:tracePt t="3726" x="8683625" y="3398838"/>
          <p14:tracePt t="3727" x="8672513" y="3349625"/>
          <p14:tracePt t="3731" x="8647113" y="3325813"/>
          <p14:tracePt t="3735" x="8610600" y="3300413"/>
          <p14:tracePt t="3739" x="8586788" y="3276600"/>
          <p14:tracePt t="3743" x="8562975" y="3240088"/>
          <p14:tracePt t="3747" x="8513763" y="3203575"/>
          <p14:tracePt t="3751" x="8477250" y="3167063"/>
          <p14:tracePt t="3756" x="8428038" y="3143250"/>
          <p14:tracePt t="3759" x="8380413" y="3106738"/>
          <p14:tracePt t="3764" x="8355013" y="3094038"/>
          <p14:tracePt t="3768" x="8318500" y="3057525"/>
          <p14:tracePt t="3772" x="8270875" y="3021013"/>
          <p14:tracePt t="3776" x="8208963" y="2997200"/>
          <p14:tracePt t="3780" x="8135938" y="2947988"/>
          <p14:tracePt t="3784" x="8075613" y="2911475"/>
          <p14:tracePt t="3789" x="8013700" y="2874963"/>
          <p14:tracePt t="3792" x="7940675" y="2851150"/>
          <p14:tracePt t="3796" x="7880350" y="2776538"/>
          <p14:tracePt t="3800" x="7807325" y="2740025"/>
          <p14:tracePt t="3804" x="7721600" y="2703513"/>
          <p14:tracePt t="3808" x="7661275" y="2655888"/>
          <p14:tracePt t="3812" x="7600950" y="2643188"/>
          <p14:tracePt t="3816" x="7551738" y="2619375"/>
          <p14:tracePt t="3820" x="7489825" y="2570163"/>
          <p14:tracePt t="3825" x="7429500" y="2546350"/>
          <p14:tracePt t="3828" x="7369175" y="2520950"/>
          <p14:tracePt t="3831" x="7283450" y="2520950"/>
          <p14:tracePt t="3840" x="7150100" y="2497138"/>
          <p14:tracePt t="3843" x="7051675" y="2473325"/>
          <p14:tracePt t="3847" x="6991350" y="2447925"/>
          <p14:tracePt t="3851" x="6918325" y="2436813"/>
          <p14:tracePt t="3856" x="6832600" y="2424113"/>
          <p14:tracePt t="3860" x="6772275" y="2424113"/>
          <p14:tracePt t="3863" x="6686550" y="2400300"/>
          <p14:tracePt t="3868" x="6600825" y="2387600"/>
          <p14:tracePt t="3872" x="6516688" y="2363788"/>
          <p14:tracePt t="3876" x="6430963" y="2338388"/>
          <p14:tracePt t="3879" x="6345238" y="2314575"/>
          <p14:tracePt t="3883" x="6284913" y="2301875"/>
          <p14:tracePt t="3887" x="6224588" y="2290763"/>
          <p14:tracePt t="3891" x="6162675" y="2290763"/>
          <p14:tracePt t="3895" x="6115050" y="2290763"/>
          <p14:tracePt t="3900" x="6065838" y="2290763"/>
          <p14:tracePt t="3904" x="6029325" y="2290763"/>
          <p14:tracePt t="3908" x="6003925" y="2290763"/>
          <p14:tracePt t="3912" x="5980113" y="2290763"/>
          <p14:tracePt t="3916" x="5956300" y="2290763"/>
          <p14:tracePt t="3920" x="5930900" y="2290763"/>
          <p14:tracePt t="3924" x="5907088" y="2290763"/>
          <p14:tracePt t="3927" x="5883275" y="2290763"/>
          <p14:tracePt t="3932" x="5857875" y="2290763"/>
          <p14:tracePt t="3935" x="5846763" y="2290763"/>
          <p14:tracePt t="3940" x="5821363" y="2290763"/>
          <p14:tracePt t="3944" x="5810250" y="2314575"/>
          <p14:tracePt t="3947" x="5773738" y="2327275"/>
          <p14:tracePt t="3952" x="5748338" y="2351088"/>
          <p14:tracePt t="3955" x="5724525" y="2387600"/>
          <p14:tracePt t="3959" x="5675313" y="2447925"/>
          <p14:tracePt t="3963" x="5627688" y="2509838"/>
          <p14:tracePt t="3967" x="5541963" y="2630488"/>
          <p14:tracePt t="3973" x="5468938" y="2728913"/>
          <p14:tracePt t="3976" x="5419725" y="2789238"/>
          <p14:tracePt t="3980" x="5370513" y="2862263"/>
          <p14:tracePt t="3983" x="5334000" y="2887663"/>
          <p14:tracePt t="3987" x="5297488" y="2935288"/>
          <p14:tracePt t="3991" x="5273675" y="2960688"/>
          <p14:tracePt t="3996" x="5237163" y="3008313"/>
          <p14:tracePt t="4000" x="5213350" y="3033713"/>
          <p14:tracePt t="4004" x="5200650" y="3057525"/>
          <p14:tracePt t="4008" x="5164138" y="3106738"/>
          <p14:tracePt t="4012" x="5140325" y="3130550"/>
          <p14:tracePt t="4015" x="5127625" y="3167063"/>
          <p14:tracePt t="4020" x="5103813" y="3203575"/>
          <p14:tracePt t="4026" x="5091113" y="3227388"/>
          <p14:tracePt t="4027" x="5067300" y="3252788"/>
          <p14:tracePt t="4031" x="5067300" y="3276600"/>
          <p14:tracePt t="4035" x="5067300" y="3300413"/>
          <p14:tracePt t="4041" x="5067300" y="3325813"/>
          <p14:tracePt t="4043" x="5054600" y="3349625"/>
          <p14:tracePt t="4047" x="5054600" y="3362325"/>
          <p14:tracePt t="4052" x="5041900" y="3386138"/>
          <p14:tracePt t="4055" x="5030788" y="3422650"/>
          <p14:tracePt t="4060" x="5030788" y="3448050"/>
          <p14:tracePt t="4064" x="5018088" y="3471863"/>
          <p14:tracePt t="4068" x="5018088" y="3495675"/>
          <p14:tracePt t="4072" x="5018088" y="3521075"/>
          <p14:tracePt t="4076" x="5018088" y="3544888"/>
          <p14:tracePt t="4080" x="5018088" y="3568700"/>
          <p14:tracePt t="4084" x="5018088" y="3594100"/>
          <p14:tracePt t="4088" x="5018088" y="3617913"/>
          <p14:tracePt t="4092" x="5018088" y="3641725"/>
          <p14:tracePt t="4095" x="5018088" y="3667125"/>
          <p14:tracePt t="4100" x="5018088" y="3690938"/>
          <p14:tracePt t="4104" x="5018088" y="3740150"/>
          <p14:tracePt t="4108" x="5018088" y="3763963"/>
          <p14:tracePt t="4112" x="5018088" y="3787775"/>
          <p14:tracePt t="4116" x="5018088" y="3813175"/>
          <p14:tracePt t="4120" x="5018088" y="3836988"/>
          <p14:tracePt t="4124" x="5018088" y="3860800"/>
          <p14:tracePt t="4127" x="5054600" y="3910013"/>
          <p14:tracePt t="4132" x="5067300" y="3933825"/>
          <p14:tracePt t="4136" x="5091113" y="3959225"/>
          <p14:tracePt t="4139" x="5103813" y="4006850"/>
          <p14:tracePt t="4143" x="5114925" y="4043363"/>
          <p14:tracePt t="4147" x="5127625" y="4068763"/>
          <p14:tracePt t="4151" x="5151438" y="4117975"/>
          <p14:tracePt t="4156" x="5176838" y="4141788"/>
          <p14:tracePt t="4160" x="5187950" y="4165600"/>
          <p14:tracePt t="4163" x="5200650" y="4214813"/>
          <p14:tracePt t="4167" x="5224463" y="4227513"/>
          <p14:tracePt t="4172" x="5260975" y="4251325"/>
          <p14:tracePt t="4177" x="5286375" y="4264025"/>
          <p14:tracePt t="4179" x="5310188" y="4275138"/>
          <p14:tracePt t="4184" x="5370513" y="4275138"/>
          <p14:tracePt t="4188" x="5408613" y="4311650"/>
          <p14:tracePt t="4192" x="5468938" y="4324350"/>
          <p14:tracePt t="4196" x="5529263" y="4337050"/>
          <p14:tracePt t="4199" x="5614988" y="4360863"/>
          <p14:tracePt t="4204" x="5700713" y="4373563"/>
          <p14:tracePt t="4208" x="5784850" y="4384675"/>
          <p14:tracePt t="4211" x="5894388" y="4410075"/>
          <p14:tracePt t="4216" x="5980113" y="4421188"/>
          <p14:tracePt t="4220" x="6089650" y="4446588"/>
          <p14:tracePt t="4224" x="6175375" y="4446588"/>
          <p14:tracePt t="4227" x="6284913" y="4457700"/>
          <p14:tracePt t="4232" x="6357938" y="4483100"/>
          <p14:tracePt t="4236" x="6443663" y="4494213"/>
          <p14:tracePt t="4239" x="6503988" y="4506913"/>
          <p14:tracePt t="4244" x="6589713" y="4506913"/>
          <p14:tracePt t="4248" x="6673850" y="4506913"/>
          <p14:tracePt t="4252" x="6735763" y="4494213"/>
          <p14:tracePt t="4256" x="6796088" y="4457700"/>
          <p14:tracePt t="4260" x="6845300" y="4446588"/>
          <p14:tracePt t="4264" x="6881813" y="4433888"/>
          <p14:tracePt t="4267" x="6931025" y="4397375"/>
          <p14:tracePt t="4271" x="6954838" y="4384675"/>
          <p14:tracePt t="4275" x="6967538" y="4373563"/>
          <p14:tracePt t="4279" x="6991350" y="4360863"/>
          <p14:tracePt t="4283" x="7004050" y="4348163"/>
          <p14:tracePt t="4287" x="7015163" y="4337050"/>
          <p14:tracePt t="4292" x="7027863" y="4324350"/>
          <p14:tracePt t="4300" x="7040563" y="4300538"/>
          <p14:tracePt t="4304" x="7051675" y="4264025"/>
          <p14:tracePt t="4308" x="7051675" y="4238625"/>
          <p14:tracePt t="4312" x="7077075" y="4214813"/>
          <p14:tracePt t="4316" x="7088188" y="4178300"/>
          <p14:tracePt t="4320" x="7100888" y="4141788"/>
          <p14:tracePt t="4324" x="7113588" y="4117975"/>
          <p14:tracePt t="4327" x="7124700" y="4092575"/>
          <p14:tracePt t="4332" x="7137400" y="4081463"/>
          <p14:tracePt t="4335" x="7137400" y="4056063"/>
          <p14:tracePt t="4340" x="7150100" y="4032250"/>
          <p14:tracePt t="4344" x="7161213" y="4006850"/>
          <p14:tracePt t="4347" x="7161213" y="3983038"/>
          <p14:tracePt t="4352" x="7173913" y="3970338"/>
          <p14:tracePt t="4355" x="7173913" y="3946525"/>
          <p14:tracePt t="4360" x="7173913" y="3922713"/>
          <p14:tracePt t="4364" x="7173913" y="3910013"/>
          <p14:tracePt t="4368" x="7173913" y="3886200"/>
          <p14:tracePt t="4372" x="7173913" y="3860800"/>
          <p14:tracePt t="4376" x="7173913" y="3813175"/>
          <p14:tracePt t="4379" x="7173913" y="3787775"/>
          <p14:tracePt t="4384" x="7173913" y="3751263"/>
          <p14:tracePt t="4388" x="7173913" y="3727450"/>
          <p14:tracePt t="4392" x="7173913" y="3690938"/>
          <p14:tracePt t="4396" x="7173913" y="3667125"/>
          <p14:tracePt t="4400" x="7173913" y="3630613"/>
          <p14:tracePt t="4404" x="7173913" y="3605213"/>
          <p14:tracePt t="4408" x="7173913" y="3581400"/>
          <p14:tracePt t="4411" x="7173913" y="3557588"/>
          <p14:tracePt t="4416" x="7173913" y="3532188"/>
          <p14:tracePt t="4420" x="7161213" y="3508375"/>
          <p14:tracePt t="4424" x="7150100" y="3484563"/>
          <p14:tracePt t="4428" x="7150100" y="3471863"/>
          <p14:tracePt t="4432" x="7137400" y="3448050"/>
          <p14:tracePt t="4436" x="7137400" y="3422650"/>
          <p14:tracePt t="4439" x="7124700" y="3398838"/>
          <p14:tracePt t="4443" x="7124700" y="3373438"/>
          <p14:tracePt t="4448" x="7113588" y="3336925"/>
          <p14:tracePt t="4452" x="7100888" y="3313113"/>
          <p14:tracePt t="4455" x="7088188" y="3276600"/>
          <p14:tracePt t="4459" x="7077075" y="3252788"/>
          <p14:tracePt t="4463" x="7077075" y="3216275"/>
          <p14:tracePt t="4467" x="7051675" y="3190875"/>
          <p14:tracePt t="4472" x="7051675" y="3167063"/>
          <p14:tracePt t="4476" x="7040563" y="3143250"/>
          <p14:tracePt t="4480" x="7040563" y="3117850"/>
          <p14:tracePt t="4484" x="7027863" y="3094038"/>
          <p14:tracePt t="4488" x="7015163" y="3070225"/>
          <p14:tracePt t="4492" x="7004050" y="3033713"/>
          <p14:tracePt t="4496" x="6991350" y="3033713"/>
          <p14:tracePt t="4500" x="6978650" y="3021013"/>
          <p14:tracePt t="4504" x="6978650" y="2997200"/>
          <p14:tracePt t="4508" x="6978650" y="2984500"/>
          <p14:tracePt t="4512" x="6978650" y="2971800"/>
          <p14:tracePt t="4516" x="6967538" y="2960688"/>
          <p14:tracePt t="4520" x="6967538" y="2935288"/>
          <p14:tracePt t="4524" x="6954838" y="2935288"/>
          <p14:tracePt t="4528" x="6954838" y="2924175"/>
          <p14:tracePt t="4532" x="6954838" y="2911475"/>
          <p14:tracePt t="4536" x="6954838" y="2898775"/>
          <p14:tracePt t="4539" x="6942138" y="2887663"/>
          <p14:tracePt t="4544" x="6931025" y="2874963"/>
          <p14:tracePt t="4548" x="6918325" y="2874963"/>
          <p14:tracePt t="4552" x="6905625" y="2874963"/>
          <p14:tracePt t="4556" x="6905625" y="2862263"/>
          <p14:tracePt t="4559" x="6894513" y="2838450"/>
          <p14:tracePt t="4563" x="6881813" y="2825750"/>
          <p14:tracePt t="4567" x="6869113" y="2814638"/>
          <p14:tracePt t="4572" x="6858000" y="2801938"/>
          <p14:tracePt t="4575" x="6845300" y="2801938"/>
          <p14:tracePt t="4579" x="6832600" y="2789238"/>
          <p14:tracePt t="4584" x="6821488" y="2776538"/>
          <p14:tracePt t="4588" x="6796088" y="2765425"/>
          <p14:tracePt t="4592" x="6796088" y="2752725"/>
          <p14:tracePt t="4596" x="6783388" y="2740025"/>
          <p14:tracePt t="4600" x="6772275" y="2728913"/>
          <p14:tracePt t="4603" x="6759575" y="2716213"/>
          <p14:tracePt t="4608" x="6746875" y="2716213"/>
          <p14:tracePt t="4612" x="6735763" y="2716213"/>
          <p14:tracePt t="4620" x="6723063" y="2716213"/>
          <p14:tracePt t="4624" x="6699250" y="2703513"/>
          <p14:tracePt t="4627" x="6686550" y="2703513"/>
          <p14:tracePt t="4632" x="6662738" y="2692400"/>
          <p14:tracePt t="4636" x="6650038" y="2679700"/>
          <p14:tracePt t="4639" x="6626225" y="2679700"/>
          <p14:tracePt t="4643" x="6613525" y="2667000"/>
          <p14:tracePt t="4647" x="6589713" y="2655888"/>
          <p14:tracePt t="4653" x="6564313" y="2643188"/>
          <p14:tracePt t="4655" x="6540500" y="2630488"/>
          <p14:tracePt t="4659" x="6527800" y="2619375"/>
          <p14:tracePt t="4663" x="6503988" y="2606675"/>
          <p14:tracePt t="4667" x="6480175" y="2593975"/>
          <p14:tracePt t="4673" x="6454775" y="2593975"/>
          <p14:tracePt t="4676" x="6430963" y="2593975"/>
          <p14:tracePt t="4680" x="6407150" y="2570163"/>
          <p14:tracePt t="4684" x="6381750" y="2570163"/>
          <p14:tracePt t="4688" x="6370638" y="2570163"/>
          <p14:tracePt t="4692" x="6345238" y="2570163"/>
          <p14:tracePt t="4696" x="6321425" y="2570163"/>
          <p14:tracePt t="4700" x="6272213" y="2570163"/>
          <p14:tracePt t="4704" x="6248400" y="2570163"/>
          <p14:tracePt t="4708" x="6211888" y="2570163"/>
          <p14:tracePt t="4712" x="6188075" y="2570163"/>
          <p14:tracePt t="4716" x="6138863" y="2570163"/>
          <p14:tracePt t="4720" x="6115050" y="2570163"/>
          <p14:tracePt t="4724" x="6076950" y="2570163"/>
          <p14:tracePt t="4727" x="6053138" y="2570163"/>
          <p14:tracePt t="4732" x="6029325" y="2570163"/>
          <p14:tracePt t="4736" x="6003925" y="2570163"/>
          <p14:tracePt t="4740" x="5980113" y="2570163"/>
          <p14:tracePt t="4744" x="5956300" y="2570163"/>
          <p14:tracePt t="4748" x="5919788" y="2570163"/>
          <p14:tracePt t="4751" x="5919788" y="2582863"/>
          <p14:tracePt t="4755" x="5894388" y="2582863"/>
          <p14:tracePt t="4759" x="5883275" y="2582863"/>
          <p14:tracePt t="4764" x="5857875" y="2582863"/>
          <p14:tracePt t="4768" x="5846763" y="2593975"/>
          <p14:tracePt t="4772" x="5821363" y="2593975"/>
          <p14:tracePt t="4776" x="5810250" y="2593975"/>
          <p14:tracePt t="4781" x="5784850" y="2593975"/>
          <p14:tracePt t="4789" x="5748338" y="2593975"/>
          <p14:tracePt t="4792" x="5724525" y="2593975"/>
          <p14:tracePt t="4795" x="5711825" y="2593975"/>
          <p14:tracePt t="4799" x="5688013" y="2606675"/>
          <p14:tracePt t="4803" x="5675313" y="2606675"/>
          <p14:tracePt t="4808" x="5664200" y="2619375"/>
          <p14:tracePt t="4812" x="5651500" y="2619375"/>
          <p14:tracePt t="4816" x="5638800" y="2619375"/>
          <p14:tracePt t="4820" x="5614988" y="2630488"/>
          <p14:tracePt t="4825" x="5591175" y="2630488"/>
          <p14:tracePt t="4828" x="5578475" y="2643188"/>
          <p14:tracePt t="4832" x="5565775" y="2643188"/>
          <p14:tracePt t="4836" x="5541963" y="2643188"/>
          <p14:tracePt t="4839" x="5529263" y="2643188"/>
          <p14:tracePt t="4844" x="5518150" y="2643188"/>
          <p14:tracePt t="4847" x="5505450" y="2643188"/>
          <p14:tracePt t="4856" x="5492750" y="2643188"/>
          <p14:tracePt t="4859" x="5481638" y="2643188"/>
          <p14:tracePt t="4863" x="5468938" y="2643188"/>
          <p14:tracePt t="4867" x="5456238" y="2643188"/>
          <p14:tracePt t="4875" x="5445125" y="2643188"/>
          <p14:tracePt t="4880" x="5419725" y="2643188"/>
          <p14:tracePt t="4884" x="5408613" y="2643188"/>
          <p14:tracePt t="4888" x="5383213" y="2630488"/>
          <p14:tracePt t="4892" x="5370513" y="2619375"/>
          <p14:tracePt t="4895" x="5334000" y="2593975"/>
          <p14:tracePt t="4900" x="5310188" y="2582863"/>
          <p14:tracePt t="4904" x="5260975" y="2557463"/>
          <p14:tracePt t="4908" x="5213350" y="2520950"/>
          <p14:tracePt t="4911" x="5176838" y="2509838"/>
          <p14:tracePt t="4916" x="5151438" y="2484438"/>
          <p14:tracePt t="4920" x="5114925" y="2460625"/>
          <p14:tracePt t="4925" x="5103813" y="2424113"/>
          <p14:tracePt t="4927" x="5091113" y="2424113"/>
          <p14:tracePt t="4931" x="5078413" y="2400300"/>
          <p14:tracePt t="4935" x="5067300" y="2387600"/>
          <p14:tracePt t="4940" x="5054600" y="2374900"/>
          <p14:tracePt t="4943" x="5054600" y="2363788"/>
          <p14:tracePt t="4947" x="5054600" y="2351088"/>
          <p14:tracePt t="4951" x="5041900" y="2327275"/>
          <p14:tracePt t="4956" x="5041900" y="2314575"/>
          <p14:tracePt t="4959" x="5030788" y="2301875"/>
          <p14:tracePt t="4967" x="5018088" y="2301875"/>
          <p14:tracePt t="4972" x="5018088" y="2290763"/>
          <p14:tracePt t="4980" x="5018088" y="2278063"/>
          <p14:tracePt t="4984" x="5005388" y="2265363"/>
          <p14:tracePt t="4987" x="5005388" y="2254250"/>
          <p14:tracePt t="4992" x="4994275" y="2254250"/>
          <p14:tracePt t="5000" x="4994275" y="2241550"/>
          <p14:tracePt t="5004" x="4994275" y="2228850"/>
          <p14:tracePt t="5008" x="4994275" y="2217738"/>
          <p14:tracePt t="5164" x="4981575" y="2217738"/>
          <p14:tracePt t="5172" x="4968875" y="2217738"/>
          <p14:tracePt t="5205" x="4968875" y="2228850"/>
          <p14:tracePt t="5215" x="4968875" y="2241550"/>
          <p14:tracePt t="5242" x="4968875" y="2254250"/>
          <p14:tracePt t="5248" x="4968875" y="2265363"/>
          <p14:tracePt t="5256" x="4968875" y="2278063"/>
          <p14:tracePt t="5260" x="4968875" y="2290763"/>
          <p14:tracePt t="5265" x="4968875" y="2301875"/>
          <p14:tracePt t="5269" x="4968875" y="2314575"/>
          <p14:tracePt t="5272" x="4968875" y="2327275"/>
          <p14:tracePt t="5276" x="4968875" y="2338388"/>
          <p14:tracePt t="5280" x="4968875" y="2351088"/>
          <p14:tracePt t="5284" x="4968875" y="2363788"/>
          <p14:tracePt t="5296" x="4968875" y="2374900"/>
          <p14:tracePt t="5306" x="4968875" y="2387600"/>
          <p14:tracePt t="5309" x="4968875" y="2400300"/>
          <p14:tracePt t="5313" x="4968875" y="2424113"/>
          <p14:tracePt t="5317" x="4968875" y="2436813"/>
          <p14:tracePt t="5325" x="4968875" y="2447925"/>
          <p14:tracePt t="5328" x="4981575" y="2460625"/>
          <p14:tracePt t="5333" x="4981575" y="2473325"/>
          <p14:tracePt t="5336" x="4981575" y="2484438"/>
          <p14:tracePt t="5341" x="4994275" y="2497138"/>
          <p14:tracePt t="5349" x="5005388" y="2509838"/>
          <p14:tracePt t="5353" x="5005388" y="2520950"/>
          <p14:tracePt t="5356" x="5018088" y="2533650"/>
          <p14:tracePt t="5360" x="5030788" y="2546350"/>
          <p14:tracePt t="5365" x="5030788" y="2557463"/>
          <p14:tracePt t="5369" x="5041900" y="2582863"/>
          <p14:tracePt t="5373" x="5078413" y="2593975"/>
          <p14:tracePt t="5376" x="5103813" y="2606675"/>
          <p14:tracePt t="5381" x="5140325" y="2643188"/>
          <p14:tracePt t="5384" x="5187950" y="2667000"/>
          <p14:tracePt t="5389" x="5237163" y="2692400"/>
          <p14:tracePt t="5392" x="5273675" y="2728913"/>
          <p14:tracePt t="5396" x="5334000" y="2740025"/>
          <p14:tracePt t="5400" x="5408613" y="2789238"/>
          <p14:tracePt t="5407" x="5468938" y="2825750"/>
          <p14:tracePt t="5409" x="5529263" y="2874963"/>
          <p14:tracePt t="5412" x="5602288" y="2924175"/>
          <p14:tracePt t="5416" x="5711825" y="2960688"/>
          <p14:tracePt t="5421" x="5810250" y="2997200"/>
          <p14:tracePt t="5425" x="5919788" y="3033713"/>
          <p14:tracePt t="5429" x="6003925" y="3070225"/>
          <p14:tracePt t="5433" x="6065838" y="3106738"/>
          <p14:tracePt t="5436" x="6175375" y="3143250"/>
          <p14:tracePt t="5441" x="6272213" y="3179763"/>
          <p14:tracePt t="5444" x="6357938" y="3190875"/>
          <p14:tracePt t="5449" x="6467475" y="3227388"/>
          <p14:tracePt t="5453" x="6553200" y="3252788"/>
          <p14:tracePt t="5456" x="6662738" y="3289300"/>
          <p14:tracePt t="5461" x="6772275" y="3300413"/>
          <p14:tracePt t="5465" x="6881813" y="3336925"/>
          <p14:tracePt t="5469" x="6991350" y="3362325"/>
          <p14:tracePt t="5472" x="7100888" y="3398838"/>
          <p14:tracePt t="5476" x="7210425" y="3409950"/>
          <p14:tracePt t="5481" x="7332663" y="3448050"/>
          <p14:tracePt t="5484" x="7416800" y="3471863"/>
          <p14:tracePt t="5489" x="7526338" y="3484563"/>
          <p14:tracePt t="5492" x="7624763" y="3508375"/>
          <p14:tracePt t="5496" x="7747000" y="3544888"/>
          <p14:tracePt t="5501" x="7880350" y="3557588"/>
          <p14:tracePt t="5505" x="7989888" y="3594100"/>
          <p14:tracePt t="5509" x="8123238" y="3617913"/>
          <p14:tracePt t="5513" x="8258175" y="3641725"/>
          <p14:tracePt t="5517" x="8391525" y="3641725"/>
          <p14:tracePt t="5521" x="8526463" y="3654425"/>
          <p14:tracePt t="5525" x="8636000" y="3678238"/>
          <p14:tracePt t="5529" x="8745538" y="3714750"/>
          <p14:tracePt t="5532" x="8829675" y="3727450"/>
          <p14:tracePt t="5536" x="8939213" y="3751263"/>
          <p14:tracePt t="5541" x="9050338" y="3763963"/>
          <p14:tracePt t="5544" x="9159875" y="3763963"/>
          <p14:tracePt t="5549" x="9232900" y="3776663"/>
          <p14:tracePt t="5552" x="9317038" y="3776663"/>
          <p14:tracePt t="5558" x="9402763" y="3776663"/>
          <p14:tracePt t="5560" x="9451975" y="3776663"/>
          <p14:tracePt t="5564" x="9512300" y="3776663"/>
          <p14:tracePt t="5569" x="9561513" y="3763963"/>
          <p14:tracePt t="5573" x="9585325" y="3740150"/>
          <p14:tracePt t="5576" x="9609138" y="3740150"/>
          <p14:tracePt t="5580" x="9634538" y="3727450"/>
          <p14:tracePt t="5585" x="9645650" y="3714750"/>
          <p14:tracePt t="5593" x="9658350" y="3690938"/>
          <p14:tracePt t="5597" x="9658350" y="3678238"/>
          <p14:tracePt t="5601" x="9658350" y="3667125"/>
          <p14:tracePt t="5605" x="9671050" y="3641725"/>
          <p14:tracePt t="5609" x="9671050" y="3630613"/>
          <p14:tracePt t="5613" x="9683750" y="3617913"/>
          <p14:tracePt t="5617" x="9683750" y="3594100"/>
          <p14:tracePt t="5621" x="9683750" y="3568700"/>
          <p14:tracePt t="5626" x="9683750" y="3557588"/>
          <p14:tracePt t="5628" x="9683750" y="3532188"/>
          <p14:tracePt t="5632" x="9683750" y="3521075"/>
          <p14:tracePt t="5641" x="9694863" y="3495675"/>
          <p14:tracePt t="5644" x="9694863" y="3484563"/>
          <p14:tracePt t="5649" x="9707563" y="3459163"/>
          <p14:tracePt t="5653" x="9707563" y="3435350"/>
          <p14:tracePt t="5656" x="9707563" y="3398838"/>
          <p14:tracePt t="5665" x="9707563" y="3373438"/>
          <p14:tracePt t="5669" x="9707563" y="3349625"/>
          <p14:tracePt t="5673" x="9707563" y="3325813"/>
          <p14:tracePt t="5676" x="9707563" y="3276600"/>
          <p14:tracePt t="5680" x="9707563" y="3252788"/>
          <p14:tracePt t="5685" x="9707563" y="3227388"/>
          <p14:tracePt t="5689" x="9694863" y="3203575"/>
          <p14:tracePt t="5692" x="9683750" y="3154363"/>
          <p14:tracePt t="5697" x="9671050" y="3130550"/>
          <p14:tracePt t="5701" x="9658350" y="3106738"/>
          <p14:tracePt t="5705" x="9621838" y="3057525"/>
          <p14:tracePt t="5709" x="9609138" y="3033713"/>
          <p14:tracePt t="5713" x="9585325" y="2984500"/>
          <p14:tracePt t="5716" x="9561513" y="2960688"/>
          <p14:tracePt t="5720" x="9525000" y="2935288"/>
          <p14:tracePt t="5725" x="9512300" y="2887663"/>
          <p14:tracePt t="5729" x="9488488" y="2862263"/>
          <p14:tracePt t="5733" x="9475788" y="2825750"/>
          <p14:tracePt t="5736" x="9439275" y="2789238"/>
          <p14:tracePt t="5741" x="9426575" y="2765425"/>
          <p14:tracePt t="5745" x="9402763" y="2740025"/>
          <p14:tracePt t="5749" x="9390063" y="2728913"/>
          <p14:tracePt t="5752" x="9366250" y="2692400"/>
          <p14:tracePt t="5756" x="9353550" y="2679700"/>
          <p14:tracePt t="5761" x="9317038" y="2655888"/>
          <p14:tracePt t="5765" x="9293225" y="2619375"/>
          <p14:tracePt t="5769" x="9256713" y="2593975"/>
          <p14:tracePt t="5772" x="9220200" y="2570163"/>
          <p14:tracePt t="5776" x="9183688" y="2546350"/>
          <p14:tracePt t="5780" x="9159875" y="2509838"/>
          <p14:tracePt t="5784" x="9134475" y="2484438"/>
          <p14:tracePt t="5788" x="9097963" y="2436813"/>
          <p14:tracePt t="5792" x="9061450" y="2400300"/>
          <p14:tracePt t="5796" x="9013825" y="2351088"/>
          <p14:tracePt t="5801" x="8964613" y="2301875"/>
          <p14:tracePt t="5805" x="8902700" y="2254250"/>
          <p14:tracePt t="5808" x="8829675" y="2205038"/>
          <p14:tracePt t="5813" x="8769350" y="2168525"/>
          <p14:tracePt t="5817" x="8696325" y="2119313"/>
          <p14:tracePt t="5821" x="8636000" y="2070100"/>
          <p14:tracePt t="5825" x="8562975" y="2022475"/>
          <p14:tracePt t="5828" x="8501063" y="1985963"/>
          <p14:tracePt t="5833" x="8440738" y="1936750"/>
          <p14:tracePt t="5841" x="8307388" y="1851025"/>
          <p14:tracePt t="5844" x="8232775" y="1827213"/>
          <p14:tracePt t="5849" x="8148638" y="1766888"/>
          <p14:tracePt t="5852" x="8075613" y="1717675"/>
          <p14:tracePt t="5858" x="7989888" y="1657350"/>
          <p14:tracePt t="5860" x="7893050" y="1608138"/>
          <p14:tracePt t="5864" x="7807325" y="1546225"/>
          <p14:tracePt t="5868" x="7721600" y="1522413"/>
          <p14:tracePt t="5872" x="7624763" y="1462088"/>
          <p14:tracePt t="5876" x="7489825" y="1425575"/>
          <p14:tracePt t="5880" x="7380288" y="1389063"/>
          <p14:tracePt t="5885" x="7246938" y="1352550"/>
          <p14:tracePt t="5889" x="7124700" y="1316038"/>
          <p14:tracePt t="5892" x="6991350" y="1266825"/>
          <p14:tracePt t="5897" x="6858000" y="1230313"/>
          <p14:tracePt t="5901" x="6723063" y="1193800"/>
          <p14:tracePt t="5906" x="6577013" y="1157288"/>
          <p14:tracePt t="5909" x="6443663" y="1108075"/>
          <p14:tracePt t="5912" x="6334125" y="1060450"/>
          <p14:tracePt t="5916" x="6224588" y="1035050"/>
          <p14:tracePt t="5920" x="6115050" y="998538"/>
          <p14:tracePt t="5925" x="6029325" y="987425"/>
          <p14:tracePt t="5929" x="5919788" y="962025"/>
          <p14:tracePt t="5932" x="5834063" y="950913"/>
          <p14:tracePt t="5936" x="5773738" y="950913"/>
          <p14:tracePt t="5941" x="5711825" y="950913"/>
          <p14:tracePt t="5944" x="5651500" y="950913"/>
          <p14:tracePt t="5949" x="5614988" y="950913"/>
          <p14:tracePt t="5953" x="5554663" y="950913"/>
          <p14:tracePt t="5956" x="5529263" y="950913"/>
          <p14:tracePt t="5961" x="5481638" y="950913"/>
          <p14:tracePt t="5965" x="5456238" y="962025"/>
          <p14:tracePt t="5969" x="5445125" y="962025"/>
          <p14:tracePt t="5972" x="5419725" y="974725"/>
          <p14:tracePt t="5976" x="5408613" y="974725"/>
          <p14:tracePt t="5981" x="5383213" y="987425"/>
          <p14:tracePt t="5989" x="5370513" y="987425"/>
          <p14:tracePt t="5993" x="5346700" y="998538"/>
          <p14:tracePt t="5996" x="5334000" y="1011238"/>
          <p14:tracePt t="6000" x="5310188" y="1035050"/>
          <p14:tracePt t="6006" x="5273675" y="1047750"/>
          <p14:tracePt t="6010" x="5249863" y="1060450"/>
          <p14:tracePt t="6013" x="5213350" y="1096963"/>
          <p14:tracePt t="6016" x="5187950" y="1108075"/>
          <p14:tracePt t="6021" x="5151438" y="1133475"/>
          <p14:tracePt t="6025" x="5114925" y="1144588"/>
          <p14:tracePt t="6029" x="5091113" y="1157288"/>
          <p14:tracePt t="6033" x="5054600" y="1193800"/>
          <p14:tracePt t="6036" x="5030788" y="1217613"/>
          <p14:tracePt t="6042" x="4981575" y="1243013"/>
          <p14:tracePt t="6045" x="4945063" y="1279525"/>
          <p14:tracePt t="6049" x="4895850" y="1290638"/>
          <p14:tracePt t="6053" x="4859338" y="1327150"/>
          <p14:tracePt t="6056" x="4811713" y="1352550"/>
          <p14:tracePt t="6060" x="4786313" y="1376363"/>
          <p14:tracePt t="6064" x="4762500" y="1400175"/>
          <p14:tracePt t="6068" x="4725988" y="1412875"/>
          <p14:tracePt t="6072" x="4702175" y="1425575"/>
          <p14:tracePt t="6076" x="4676775" y="1462088"/>
          <p14:tracePt t="6081" x="4652963" y="1473200"/>
          <p14:tracePt t="6085" x="4616450" y="1498600"/>
          <p14:tracePt t="6089" x="4616450" y="1509713"/>
          <p14:tracePt t="6093" x="4603750" y="1522413"/>
          <p14:tracePt t="6096" x="4591050" y="1546225"/>
          <p14:tracePt t="6101" x="4579938" y="1558925"/>
          <p14:tracePt t="6104" x="4579938" y="1571625"/>
          <p14:tracePt t="6108" x="4567238" y="1595438"/>
          <p14:tracePt t="6113" x="4554538" y="1608138"/>
          <p14:tracePt t="6116" x="4543425" y="1608138"/>
          <p14:tracePt t="6121" x="4530725" y="1620838"/>
          <p14:tracePt t="6125" x="4518025" y="1644650"/>
          <p14:tracePt t="6128" x="4506913" y="1657350"/>
          <p14:tracePt t="6133" x="4494213" y="1681163"/>
          <p14:tracePt t="6137" x="4481513" y="1717675"/>
          <p14:tracePt t="6141" x="4470400" y="1741488"/>
          <p14:tracePt t="6144" x="4445000" y="1766888"/>
          <p14:tracePt t="6148" x="4433888" y="1790700"/>
          <p14:tracePt t="6152" x="4408488" y="1814513"/>
          <p14:tracePt t="6156" x="4397375" y="1851025"/>
          <p14:tracePt t="6160" x="4384675" y="1876425"/>
          <p14:tracePt t="6164" x="4384675" y="1887538"/>
          <p14:tracePt t="6169" x="4371975" y="1912938"/>
          <p14:tracePt t="6172" x="4371975" y="1924050"/>
          <p14:tracePt t="6182" x="4360863" y="1949450"/>
          <p14:tracePt t="6185" x="4360863" y="1960563"/>
          <p14:tracePt t="6189" x="4348163" y="1985963"/>
          <p14:tracePt t="6192" x="4348163" y="1997075"/>
          <p14:tracePt t="6197" x="4348163" y="2022475"/>
          <p14:tracePt t="6200" x="4348163" y="2033588"/>
          <p14:tracePt t="6205" x="4348163" y="2046288"/>
          <p14:tracePt t="6209" x="4335463" y="2070100"/>
          <p14:tracePt t="6212" x="4335463" y="2082800"/>
          <p14:tracePt t="6217" x="4324350" y="2106613"/>
          <p14:tracePt t="6221" x="4311650" y="2143125"/>
          <p14:tracePt t="6225" x="4311650" y="2179638"/>
          <p14:tracePt t="6229" x="4298950" y="2179638"/>
          <p14:tracePt t="6233" x="4298950" y="2205038"/>
          <p14:tracePt t="6237" x="4298950" y="2217738"/>
          <p14:tracePt t="6241" x="4298950" y="2228850"/>
          <p14:tracePt t="6244" x="4287838" y="2241550"/>
          <p14:tracePt t="6248" x="4287838" y="2265363"/>
          <p14:tracePt t="6252" x="4275138" y="2278063"/>
          <p14:tracePt t="6256" x="4275138" y="2301875"/>
          <p14:tracePt t="6261" x="4262438" y="2327275"/>
          <p14:tracePt t="6265" x="4262438" y="2351088"/>
          <p14:tracePt t="6269" x="4251325" y="2400300"/>
          <p14:tracePt t="6273" x="4225925" y="2424113"/>
          <p14:tracePt t="6276" x="4214813" y="2460625"/>
          <p14:tracePt t="6280" x="4178300" y="2497138"/>
          <p14:tracePt t="6285" x="4152900" y="2533650"/>
          <p14:tracePt t="6289" x="4116388" y="2593975"/>
          <p14:tracePt t="6292" x="4068763" y="2667000"/>
          <p14:tracePt t="6296" x="4043363" y="2728913"/>
          <p14:tracePt t="6300" x="3983038" y="2801938"/>
          <p14:tracePt t="6305" x="3933825" y="2862263"/>
          <p14:tracePt t="6309" x="3910013" y="2935288"/>
          <p14:tracePt t="6312" x="3848100" y="2997200"/>
          <p14:tracePt t="6316" x="3800475" y="3070225"/>
          <p14:tracePt t="6321" x="3775075" y="3130550"/>
          <p14:tracePt t="6325" x="3714750" y="3203575"/>
          <p14:tracePt t="6329" x="3665538" y="3263900"/>
          <p14:tracePt t="6333" x="3641725" y="3325813"/>
          <p14:tracePt t="6336" x="3592513" y="3373438"/>
          <p14:tracePt t="6342" x="3556000" y="3435350"/>
          <p14:tracePt t="6344" x="3532188" y="3484563"/>
          <p14:tracePt t="6348" x="3482975" y="3544888"/>
          <p14:tracePt t="6352" x="3459163" y="3594100"/>
          <p14:tracePt t="6356" x="3435350" y="3654425"/>
          <p14:tracePt t="6361" x="3409950" y="3690938"/>
          <p14:tracePt t="6365" x="3386138" y="3740150"/>
          <p14:tracePt t="6369" x="3336925" y="3800475"/>
          <p14:tracePt t="6372" x="3300413" y="3860800"/>
          <p14:tracePt t="6376" x="3252788" y="3910013"/>
          <p14:tracePt t="6381" x="3227388" y="3970338"/>
          <p14:tracePt t="6384" x="3190875" y="4019550"/>
          <p14:tracePt t="6389" x="3167063" y="4068763"/>
          <p14:tracePt t="6392" x="3130550" y="4105275"/>
          <p14:tracePt t="6396" x="3105150" y="4154488"/>
          <p14:tracePt t="6400" x="3081338" y="4191000"/>
          <p14:tracePt t="6405" x="3032125" y="4264025"/>
          <p14:tracePt t="6408" x="2995613" y="4300538"/>
          <p14:tracePt t="6412" x="2947988" y="4373563"/>
          <p14:tracePt t="6416" x="2922588" y="4410075"/>
          <p14:tracePt t="6420" x="2898775" y="4457700"/>
          <p14:tracePt t="6425" x="2862263" y="4494213"/>
          <p14:tracePt t="6429" x="2838450" y="4543425"/>
          <p14:tracePt t="6433" x="2801938" y="4579938"/>
          <p14:tracePt t="6436" x="2789238" y="4629150"/>
          <p14:tracePt t="6441" x="2765425" y="4678363"/>
          <p14:tracePt t="6444" x="2752725" y="4714875"/>
          <p14:tracePt t="6449" x="2716213" y="4762500"/>
          <p14:tracePt t="6453" x="2703513" y="4799013"/>
          <p14:tracePt t="6458" x="2679700" y="4848225"/>
          <p14:tracePt t="6460" x="2643188" y="4884738"/>
          <p14:tracePt t="6464" x="2619375" y="4945063"/>
          <p14:tracePt t="6468" x="2582863" y="5018088"/>
          <p14:tracePt t="6472" x="2570163" y="5043488"/>
          <p14:tracePt t="6476" x="2570163" y="5080000"/>
          <p14:tracePt t="6480" x="2557463" y="5127625"/>
          <p14:tracePt t="6484" x="2557463" y="5153025"/>
          <p14:tracePt t="6489" x="2546350" y="5213350"/>
          <p14:tracePt t="6492" x="2520950" y="5249863"/>
          <p14:tracePt t="6496" x="2520950" y="5299075"/>
          <p14:tracePt t="6500" x="2508250" y="5335588"/>
          <p14:tracePt t="6505" x="2484438" y="5384800"/>
          <p14:tracePt t="6509" x="2471738" y="5445125"/>
          <p14:tracePt t="6513" x="2447925" y="5481638"/>
          <p14:tracePt t="6517" x="2435225" y="5541963"/>
          <p14:tracePt t="6521" x="2424113" y="5603875"/>
          <p14:tracePt t="6525" x="2411413" y="5664200"/>
          <p14:tracePt t="6528" x="2398713" y="5724525"/>
          <p14:tracePt t="6533" x="2374900" y="5773738"/>
          <p14:tracePt t="6537" x="2362200" y="5810250"/>
          <p14:tracePt t="6541" x="2351088" y="5859463"/>
          <p14:tracePt t="6544" x="2314575" y="5919788"/>
          <p14:tracePt t="6549" x="2289175" y="5981700"/>
          <p14:tracePt t="6553" x="2241550" y="6042025"/>
          <p14:tracePt t="6558" x="2205038" y="6115050"/>
          <p14:tracePt t="6560" x="2155825" y="6175375"/>
          <p14:tracePt t="6564" x="2106613" y="6248400"/>
          <p14:tracePt t="6568" x="2070100" y="6310313"/>
          <p14:tracePt t="6572" x="2033588" y="6370638"/>
          <p14:tracePt t="6576" x="2009775" y="6419850"/>
          <p14:tracePt t="6580" x="1985963" y="6467475"/>
          <p14:tracePt t="6584" x="1960563" y="6503988"/>
          <p14:tracePt t="6589" x="1949450" y="6565900"/>
          <p14:tracePt t="6592" x="1936750" y="6626225"/>
          <p14:tracePt t="6596" x="1924050" y="6688138"/>
          <p14:tracePt t="6600" x="1900238" y="6772275"/>
          <p14:tracePt t="6605" x="1900238" y="6808788"/>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649E800-A5C8-49A0-A453-ED537DA31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BA67DD7-B75D-4A30-90A4-EEA9F64AF1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8194" y="0"/>
            <a:ext cx="6164729" cy="6858000"/>
          </a:xfrm>
          <a:custGeom>
            <a:avLst/>
            <a:gdLst>
              <a:gd name="connsiteX0" fmla="*/ 0 w 6164729"/>
              <a:gd name="connsiteY0" fmla="*/ 6857542 h 6858000"/>
              <a:gd name="connsiteX1" fmla="*/ 199783 w 6164729"/>
              <a:gd name="connsiteY1" fmla="*/ 6857542 h 6858000"/>
              <a:gd name="connsiteX2" fmla="*/ 199783 w 6164729"/>
              <a:gd name="connsiteY2" fmla="*/ 6858000 h 6858000"/>
              <a:gd name="connsiteX3" fmla="*/ 0 w 6164729"/>
              <a:gd name="connsiteY3" fmla="*/ 6858000 h 6858000"/>
              <a:gd name="connsiteX4" fmla="*/ 4818273 w 6164729"/>
              <a:gd name="connsiteY4" fmla="*/ 0 h 6858000"/>
              <a:gd name="connsiteX5" fmla="*/ 5018056 w 6164729"/>
              <a:gd name="connsiteY5" fmla="*/ 0 h 6858000"/>
              <a:gd name="connsiteX6" fmla="*/ 5030703 w 6164729"/>
              <a:gd name="connsiteY6" fmla="*/ 31774 h 6858000"/>
              <a:gd name="connsiteX7" fmla="*/ 6085711 w 6164729"/>
              <a:gd name="connsiteY7" fmla="*/ 2682457 h 6858000"/>
              <a:gd name="connsiteX8" fmla="*/ 6085711 w 6164729"/>
              <a:gd name="connsiteY8" fmla="*/ 3752208 h 6858000"/>
              <a:gd name="connsiteX9" fmla="*/ 4928207 w 6164729"/>
              <a:gd name="connsiteY9" fmla="*/ 6660411 h 6858000"/>
              <a:gd name="connsiteX10" fmla="*/ 4849745 w 6164729"/>
              <a:gd name="connsiteY10" fmla="*/ 6857542 h 6858000"/>
              <a:gd name="connsiteX11" fmla="*/ 4649962 w 6164729"/>
              <a:gd name="connsiteY11" fmla="*/ 6857542 h 6858000"/>
              <a:gd name="connsiteX12" fmla="*/ 4728424 w 6164729"/>
              <a:gd name="connsiteY12" fmla="*/ 6660411 h 6858000"/>
              <a:gd name="connsiteX13" fmla="*/ 5885928 w 6164729"/>
              <a:gd name="connsiteY13" fmla="*/ 3752208 h 6858000"/>
              <a:gd name="connsiteX14" fmla="*/ 5885928 w 6164729"/>
              <a:gd name="connsiteY14" fmla="*/ 2682457 h 6858000"/>
              <a:gd name="connsiteX15" fmla="*/ 4830920 w 6164729"/>
              <a:gd name="connsiteY15" fmla="*/ 3177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64729" h="6858000">
                <a:moveTo>
                  <a:pt x="0" y="6857542"/>
                </a:moveTo>
                <a:lnTo>
                  <a:pt x="199783" y="6857542"/>
                </a:lnTo>
                <a:lnTo>
                  <a:pt x="199783" y="6858000"/>
                </a:lnTo>
                <a:lnTo>
                  <a:pt x="0" y="6858000"/>
                </a:lnTo>
                <a:close/>
                <a:moveTo>
                  <a:pt x="4818273" y="0"/>
                </a:moveTo>
                <a:lnTo>
                  <a:pt x="5018056" y="0"/>
                </a:lnTo>
                <a:lnTo>
                  <a:pt x="5030703" y="31774"/>
                </a:lnTo>
                <a:cubicBezTo>
                  <a:pt x="6085711" y="2682457"/>
                  <a:pt x="6085711" y="2682457"/>
                  <a:pt x="6085711" y="2682457"/>
                </a:cubicBezTo>
                <a:cubicBezTo>
                  <a:pt x="6191069" y="2988100"/>
                  <a:pt x="6191069" y="3446565"/>
                  <a:pt x="6085711" y="3752208"/>
                </a:cubicBezTo>
                <a:cubicBezTo>
                  <a:pt x="5601723" y="4968215"/>
                  <a:pt x="5223609" y="5918220"/>
                  <a:pt x="4928207" y="6660411"/>
                </a:cubicBezTo>
                <a:lnTo>
                  <a:pt x="4849745" y="6857542"/>
                </a:lnTo>
                <a:lnTo>
                  <a:pt x="4649962" y="6857542"/>
                </a:lnTo>
                <a:lnTo>
                  <a:pt x="4728424" y="6660411"/>
                </a:lnTo>
                <a:cubicBezTo>
                  <a:pt x="5023826" y="5918220"/>
                  <a:pt x="5401940" y="4968215"/>
                  <a:pt x="5885928" y="3752208"/>
                </a:cubicBezTo>
                <a:cubicBezTo>
                  <a:pt x="5991286" y="3446565"/>
                  <a:pt x="5991286" y="2988100"/>
                  <a:pt x="5885928" y="2682457"/>
                </a:cubicBezTo>
                <a:cubicBezTo>
                  <a:pt x="5885928" y="2682457"/>
                  <a:pt x="5885928" y="2682457"/>
                  <a:pt x="4830920" y="31774"/>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4" name="Group 13">
            <a:extLst>
              <a:ext uri="{FF2B5EF4-FFF2-40B4-BE49-F238E27FC236}">
                <a16:creationId xmlns:a16="http://schemas.microsoft.com/office/drawing/2014/main" id="{E8C5FC48-0A3C-4D6D-A0D5-EEE93213DB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00124"/>
            <a:chExt cx="1562267" cy="1172973"/>
          </a:xfrm>
        </p:grpSpPr>
        <p:sp>
          <p:nvSpPr>
            <p:cNvPr id="15" name="Freeform 5">
              <a:extLst>
                <a:ext uri="{FF2B5EF4-FFF2-40B4-BE49-F238E27FC236}">
                  <a16:creationId xmlns:a16="http://schemas.microsoft.com/office/drawing/2014/main" id="{DBBC336D-7E16-4EE1-90F2-8D9F2B618B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0199BE21-2D26-4357-8702-909F3621A3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7" name="Espaço Reservado para Conteúdo 6" descr="Quadro de comunicações&#10;&#10;Descrição gerada automaticamente com confiança média">
            <a:extLst>
              <a:ext uri="{FF2B5EF4-FFF2-40B4-BE49-F238E27FC236}">
                <a16:creationId xmlns:a16="http://schemas.microsoft.com/office/drawing/2014/main" id="{ED1C0F92-B9B1-2107-899C-742625EDCD65}"/>
              </a:ext>
            </a:extLst>
          </p:cNvPr>
          <p:cNvPicPr>
            <a:picLocks noGrp="1" noChangeAspect="1"/>
          </p:cNvPicPr>
          <p:nvPr>
            <p:ph idx="1"/>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575681" y="857718"/>
            <a:ext cx="12191997" cy="5091786"/>
          </a:xfrm>
        </p:spPr>
      </p:pic>
      <p:pic>
        <p:nvPicPr>
          <p:cNvPr id="6" name="Áudio 5">
            <a:hlinkClick r:id="" action="ppaction://media"/>
            <a:extLst>
              <a:ext uri="{FF2B5EF4-FFF2-40B4-BE49-F238E27FC236}">
                <a16:creationId xmlns:a16="http://schemas.microsoft.com/office/drawing/2014/main" id="{39B36FE0-9D6A-3E6C-C4A6-D58633D0EC6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97137299"/>
      </p:ext>
    </p:extLst>
  </p:cSld>
  <p:clrMapOvr>
    <a:masterClrMapping/>
  </p:clrMapOvr>
  <mc:AlternateContent xmlns:mc="http://schemas.openxmlformats.org/markup-compatibility/2006">
    <mc:Choice xmlns:p14="http://schemas.microsoft.com/office/powerpoint/2010/main" Requires="p14">
      <p:transition spd="slow" p14:dur="2000" advTm="10807"/>
    </mc:Choice>
    <mc:Fallback>
      <p:transition spd="slow" advTm="108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7BF42CA-AD55-48B4-8949-C4DCA60A6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9">
            <a:extLst>
              <a:ext uri="{FF2B5EF4-FFF2-40B4-BE49-F238E27FC236}">
                <a16:creationId xmlns:a16="http://schemas.microsoft.com/office/drawing/2014/main" id="{66AE1D3D-3106-4CB2-AA7C-0C1642AC0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1" name="Group 11">
            <a:extLst>
              <a:ext uri="{FF2B5EF4-FFF2-40B4-BE49-F238E27FC236}">
                <a16:creationId xmlns:a16="http://schemas.microsoft.com/office/drawing/2014/main" id="{0A31B6AF-B711-4CDB-8C2B-16E963DDC4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37" y="0"/>
            <a:ext cx="5646974" cy="6483075"/>
            <a:chOff x="-19221" y="0"/>
            <a:chExt cx="5646974" cy="6483075"/>
          </a:xfrm>
        </p:grpSpPr>
        <p:sp>
          <p:nvSpPr>
            <p:cNvPr id="13" name="Freeform: Shape 12">
              <a:extLst>
                <a:ext uri="{FF2B5EF4-FFF2-40B4-BE49-F238E27FC236}">
                  <a16:creationId xmlns:a16="http://schemas.microsoft.com/office/drawing/2014/main" id="{CA818331-E13C-49C6-B98D-A60AD0E85A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37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13">
              <a:extLst>
                <a:ext uri="{FF2B5EF4-FFF2-40B4-BE49-F238E27FC236}">
                  <a16:creationId xmlns:a16="http://schemas.microsoft.com/office/drawing/2014/main" id="{67C4629D-4AB7-48D4-A61B-1AE1837A78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54000">
                  <a:schemeClr val="accent6">
                    <a:alpha val="10000"/>
                  </a:schemeClr>
                </a:gs>
                <a:gs pos="100000">
                  <a:schemeClr val="bg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14">
              <a:extLst>
                <a:ext uri="{FF2B5EF4-FFF2-40B4-BE49-F238E27FC236}">
                  <a16:creationId xmlns:a16="http://schemas.microsoft.com/office/drawing/2014/main" id="{D1E30050-9FC4-4CC7-8C0B-BF5EFD106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15">
              <a:extLst>
                <a:ext uri="{FF2B5EF4-FFF2-40B4-BE49-F238E27FC236}">
                  <a16:creationId xmlns:a16="http://schemas.microsoft.com/office/drawing/2014/main" id="{E7E03733-50FD-49A6-B226-40F6A0AD45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76241"/>
              <a:ext cx="5517475" cy="6130481"/>
            </a:xfrm>
            <a:custGeom>
              <a:avLst/>
              <a:gdLst>
                <a:gd name="connsiteX0" fmla="*/ 2549095 w 5517475"/>
                <a:gd name="connsiteY0" fmla="*/ 0 h 6130481"/>
                <a:gd name="connsiteX1" fmla="*/ 4804175 w 5517475"/>
                <a:gd name="connsiteY1" fmla="*/ 1134258 h 6130481"/>
                <a:gd name="connsiteX2" fmla="*/ 5411838 w 5517475"/>
                <a:gd name="connsiteY2" fmla="*/ 3362353 h 6130481"/>
                <a:gd name="connsiteX3" fmla="*/ 4601621 w 5517475"/>
                <a:gd name="connsiteY3" fmla="*/ 5293280 h 6130481"/>
                <a:gd name="connsiteX4" fmla="*/ 2481577 w 5517475"/>
                <a:gd name="connsiteY4" fmla="*/ 6130481 h 6130481"/>
                <a:gd name="connsiteX5" fmla="*/ 243517 w 5517475"/>
                <a:gd name="connsiteY5" fmla="*/ 5212325 h 6130481"/>
                <a:gd name="connsiteX6" fmla="*/ 34587 w 5517475"/>
                <a:gd name="connsiteY6" fmla="*/ 4985345 h 6130481"/>
                <a:gd name="connsiteX7" fmla="*/ 0 w 5517475"/>
                <a:gd name="connsiteY7" fmla="*/ 4939620 h 6130481"/>
                <a:gd name="connsiteX8" fmla="*/ 0 w 5517475"/>
                <a:gd name="connsiteY8" fmla="*/ 3799573 h 6130481"/>
                <a:gd name="connsiteX9" fmla="*/ 64364 w 5517475"/>
                <a:gd name="connsiteY9" fmla="*/ 3974159 h 6130481"/>
                <a:gd name="connsiteX10" fmla="*/ 636644 w 5517475"/>
                <a:gd name="connsiteY10" fmla="*/ 4813600 h 6130481"/>
                <a:gd name="connsiteX11" fmla="*/ 2481577 w 5517475"/>
                <a:gd name="connsiteY11" fmla="*/ 5570406 h 6130481"/>
                <a:gd name="connsiteX12" fmla="*/ 3449896 w 5517475"/>
                <a:gd name="connsiteY12" fmla="*/ 5407153 h 6130481"/>
                <a:gd name="connsiteX13" fmla="*/ 4205695 w 5517475"/>
                <a:gd name="connsiteY13" fmla="*/ 4897241 h 6130481"/>
                <a:gd name="connsiteX14" fmla="*/ 4461434 w 5517475"/>
                <a:gd name="connsiteY14" fmla="*/ 4564802 h 6130481"/>
                <a:gd name="connsiteX15" fmla="*/ 4588969 w 5517475"/>
                <a:gd name="connsiteY15" fmla="*/ 4149952 h 6130481"/>
                <a:gd name="connsiteX16" fmla="*/ 4886585 w 5517475"/>
                <a:gd name="connsiteY16" fmla="*/ 3168421 h 6130481"/>
                <a:gd name="connsiteX17" fmla="*/ 4877964 w 5517475"/>
                <a:gd name="connsiteY17" fmla="*/ 2321590 h 6130481"/>
                <a:gd name="connsiteX18" fmla="*/ 4382048 w 5517475"/>
                <a:gd name="connsiteY18" fmla="*/ 1501856 h 6130481"/>
                <a:gd name="connsiteX19" fmla="*/ 3551900 w 5517475"/>
                <a:gd name="connsiteY19" fmla="*/ 808425 h 6130481"/>
                <a:gd name="connsiteX20" fmla="*/ 2549095 w 5517475"/>
                <a:gd name="connsiteY20" fmla="*/ 559851 h 6130481"/>
                <a:gd name="connsiteX21" fmla="*/ 1712566 w 5517475"/>
                <a:gd name="connsiteY21" fmla="*/ 812008 h 6130481"/>
                <a:gd name="connsiteX22" fmla="*/ 906044 w 5517475"/>
                <a:gd name="connsiteY22" fmla="*/ 1502976 h 6130481"/>
                <a:gd name="connsiteX23" fmla="*/ 558825 w 5517475"/>
                <a:gd name="connsiteY23" fmla="*/ 1831049 h 6130481"/>
                <a:gd name="connsiteX24" fmla="*/ 25063 w 5517475"/>
                <a:gd name="connsiteY24" fmla="*/ 2389556 h 6130481"/>
                <a:gd name="connsiteX25" fmla="*/ 0 w 5517475"/>
                <a:gd name="connsiteY25" fmla="*/ 2432109 h 6130481"/>
                <a:gd name="connsiteX26" fmla="*/ 0 w 5517475"/>
                <a:gd name="connsiteY26" fmla="*/ 1587383 h 6130481"/>
                <a:gd name="connsiteX27" fmla="*/ 76951 w 5517475"/>
                <a:gd name="connsiteY27" fmla="*/ 1513741 h 6130481"/>
                <a:gd name="connsiteX28" fmla="*/ 510118 w 5517475"/>
                <a:gd name="connsiteY28" fmla="*/ 1107273 h 6130481"/>
                <a:gd name="connsiteX29" fmla="*/ 2549095 w 5517475"/>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475" h="6130481">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16">
              <a:extLst>
                <a:ext uri="{FF2B5EF4-FFF2-40B4-BE49-F238E27FC236}">
                  <a16:creationId xmlns:a16="http://schemas.microsoft.com/office/drawing/2014/main" id="{8A614510-A9F4-41B6-B78E-F49E390C7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74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ítulo 1">
            <a:extLst>
              <a:ext uri="{FF2B5EF4-FFF2-40B4-BE49-F238E27FC236}">
                <a16:creationId xmlns:a16="http://schemas.microsoft.com/office/drawing/2014/main" id="{72183F4B-7E5B-4CD5-9C61-7898DB9A1BCB}"/>
              </a:ext>
            </a:extLst>
          </p:cNvPr>
          <p:cNvSpPr>
            <a:spLocks noGrp="1"/>
          </p:cNvSpPr>
          <p:nvPr>
            <p:ph type="title"/>
          </p:nvPr>
        </p:nvSpPr>
        <p:spPr>
          <a:xfrm>
            <a:off x="804672" y="2053641"/>
            <a:ext cx="3669161" cy="2760098"/>
          </a:xfrm>
        </p:spPr>
        <p:txBody>
          <a:bodyPr>
            <a:normAutofit/>
          </a:bodyPr>
          <a:lstStyle/>
          <a:p>
            <a:r>
              <a:rPr lang="pt-BR" sz="4000" dirty="0">
                <a:solidFill>
                  <a:schemeClr val="tx2"/>
                </a:solidFill>
              </a:rPr>
              <a:t>Pontos importantes</a:t>
            </a:r>
          </a:p>
        </p:txBody>
      </p:sp>
      <p:sp>
        <p:nvSpPr>
          <p:cNvPr id="3" name="Espaço Reservado para Conteúdo 2">
            <a:extLst>
              <a:ext uri="{FF2B5EF4-FFF2-40B4-BE49-F238E27FC236}">
                <a16:creationId xmlns:a16="http://schemas.microsoft.com/office/drawing/2014/main" id="{3ABF302E-22F9-4390-A31F-B435E51D8714}"/>
              </a:ext>
            </a:extLst>
          </p:cNvPr>
          <p:cNvSpPr>
            <a:spLocks noGrp="1"/>
          </p:cNvSpPr>
          <p:nvPr>
            <p:ph idx="1"/>
          </p:nvPr>
        </p:nvSpPr>
        <p:spPr>
          <a:xfrm>
            <a:off x="6090574" y="801866"/>
            <a:ext cx="5306084" cy="5230634"/>
          </a:xfrm>
          <a:noFill/>
          <a:ln>
            <a:noFill/>
          </a:ln>
        </p:spPr>
        <p:txBody>
          <a:bodyPr anchor="ctr">
            <a:normAutofit/>
          </a:bodyPr>
          <a:lstStyle/>
          <a:p>
            <a:r>
              <a:rPr lang="pt-BR" sz="3200" dirty="0">
                <a:solidFill>
                  <a:schemeClr val="tx2"/>
                </a:solidFill>
              </a:rPr>
              <a:t>Botijão P13 (13 Kg de gás)</a:t>
            </a:r>
          </a:p>
          <a:p>
            <a:r>
              <a:rPr lang="pt-BR" sz="3200" dirty="0">
                <a:solidFill>
                  <a:schemeClr val="tx2"/>
                </a:solidFill>
              </a:rPr>
              <a:t>Botijão completamente cheio</a:t>
            </a:r>
          </a:p>
        </p:txBody>
      </p:sp>
      <p:pic>
        <p:nvPicPr>
          <p:cNvPr id="19" name="Áudio 18">
            <a:hlinkClick r:id="" action="ppaction://media"/>
            <a:extLst>
              <a:ext uri="{FF2B5EF4-FFF2-40B4-BE49-F238E27FC236}">
                <a16:creationId xmlns:a16="http://schemas.microsoft.com/office/drawing/2014/main" id="{7F23B82F-1C0F-F865-CFF7-2CF63FEECEF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20967872"/>
      </p:ext>
    </p:extLst>
  </p:cSld>
  <p:clrMapOvr>
    <a:masterClrMapping/>
  </p:clrMapOvr>
  <mc:AlternateContent xmlns:mc="http://schemas.openxmlformats.org/markup-compatibility/2006">
    <mc:Choice xmlns:p14="http://schemas.microsoft.com/office/powerpoint/2010/main" Requires="p14">
      <p:transition spd="slow" p14:dur="2000" advTm="19031"/>
    </mc:Choice>
    <mc:Fallback>
      <p:transition spd="slow" advTm="19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F0EF899-D64B-49B3-9EE5-DA707DE316AB}"/>
              </a:ext>
            </a:extLst>
          </p:cNvPr>
          <p:cNvSpPr>
            <a:spLocks noGrp="1"/>
          </p:cNvSpPr>
          <p:nvPr>
            <p:ph type="title"/>
          </p:nvPr>
        </p:nvSpPr>
        <p:spPr>
          <a:xfrm>
            <a:off x="341376" y="2870177"/>
            <a:ext cx="4766330" cy="1454051"/>
          </a:xfrm>
        </p:spPr>
        <p:txBody>
          <a:bodyPr>
            <a:normAutofit/>
          </a:bodyPr>
          <a:lstStyle/>
          <a:p>
            <a:r>
              <a:rPr lang="pt-BR" sz="3600">
                <a:solidFill>
                  <a:schemeClr val="tx2"/>
                </a:solidFill>
              </a:rPr>
              <a:t>Arduino Nano</a:t>
            </a:r>
          </a:p>
        </p:txBody>
      </p:sp>
      <p:grpSp>
        <p:nvGrpSpPr>
          <p:cNvPr id="66" name="Group 65">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67" name="Freeform: Shape 66">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Imagem 4">
            <a:extLst>
              <a:ext uri="{FF2B5EF4-FFF2-40B4-BE49-F238E27FC236}">
                <a16:creationId xmlns:a16="http://schemas.microsoft.com/office/drawing/2014/main" id="{56D0C92F-50F9-4FEE-A6F9-9EC8E02985F6}"/>
              </a:ext>
            </a:extLst>
          </p:cNvPr>
          <p:cNvPicPr>
            <a:picLocks noChangeAspect="1"/>
          </p:cNvPicPr>
          <p:nvPr/>
        </p:nvPicPr>
        <p:blipFill>
          <a:blip r:embed="rId4"/>
          <a:stretch>
            <a:fillRect/>
          </a:stretch>
        </p:blipFill>
        <p:spPr>
          <a:xfrm>
            <a:off x="7708392" y="2886281"/>
            <a:ext cx="4142232" cy="2008982"/>
          </a:xfrm>
          <a:prstGeom prst="rect">
            <a:avLst/>
          </a:prstGeom>
        </p:spPr>
      </p:pic>
      <p:pic>
        <p:nvPicPr>
          <p:cNvPr id="4" name="Áudio 3">
            <a:hlinkClick r:id="" action="ppaction://media"/>
            <a:extLst>
              <a:ext uri="{FF2B5EF4-FFF2-40B4-BE49-F238E27FC236}">
                <a16:creationId xmlns:a16="http://schemas.microsoft.com/office/drawing/2014/main" id="{704A8E2D-2D02-9C7E-93A7-1C92295BE41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42634883"/>
      </p:ext>
    </p:extLst>
  </p:cSld>
  <p:clrMapOvr>
    <a:masterClrMapping/>
  </p:clrMapOvr>
  <mc:AlternateContent xmlns:mc="http://schemas.openxmlformats.org/markup-compatibility/2006">
    <mc:Choice xmlns:p14="http://schemas.microsoft.com/office/powerpoint/2010/main" Requires="p14">
      <p:transition spd="slow" p14:dur="2000" advTm="3074"/>
    </mc:Choice>
    <mc:Fallback>
      <p:transition spd="slow" advTm="30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F0EF899-D64B-49B3-9EE5-DA707DE316AB}"/>
              </a:ext>
            </a:extLst>
          </p:cNvPr>
          <p:cNvSpPr>
            <a:spLocks noGrp="1"/>
          </p:cNvSpPr>
          <p:nvPr>
            <p:ph type="title"/>
          </p:nvPr>
        </p:nvSpPr>
        <p:spPr>
          <a:xfrm>
            <a:off x="558745" y="2850311"/>
            <a:ext cx="4766330" cy="1454051"/>
          </a:xfrm>
        </p:spPr>
        <p:txBody>
          <a:bodyPr>
            <a:normAutofit/>
          </a:bodyPr>
          <a:lstStyle/>
          <a:p>
            <a:r>
              <a:rPr lang="pt-BR" sz="3600">
                <a:solidFill>
                  <a:schemeClr val="tx2"/>
                </a:solidFill>
              </a:rPr>
              <a:t>Sensor MQ-2</a:t>
            </a:r>
          </a:p>
        </p:txBody>
      </p:sp>
      <p:grpSp>
        <p:nvGrpSpPr>
          <p:cNvPr id="55" name="Group 54">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56" name="Freeform: Shape 55">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Imagem 2">
            <a:extLst>
              <a:ext uri="{FF2B5EF4-FFF2-40B4-BE49-F238E27FC236}">
                <a16:creationId xmlns:a16="http://schemas.microsoft.com/office/drawing/2014/main" id="{1AF9596A-2316-482B-B6F7-7D4A9D99A10A}"/>
              </a:ext>
            </a:extLst>
          </p:cNvPr>
          <p:cNvPicPr>
            <a:picLocks noChangeAspect="1"/>
          </p:cNvPicPr>
          <p:nvPr/>
        </p:nvPicPr>
        <p:blipFill>
          <a:blip r:embed="rId4"/>
          <a:stretch>
            <a:fillRect/>
          </a:stretch>
        </p:blipFill>
        <p:spPr>
          <a:xfrm>
            <a:off x="7871677" y="1955727"/>
            <a:ext cx="3434662" cy="3434662"/>
          </a:xfrm>
          <a:prstGeom prst="rect">
            <a:avLst/>
          </a:prstGeom>
        </p:spPr>
      </p:pic>
      <p:pic>
        <p:nvPicPr>
          <p:cNvPr id="5" name="Áudio 4">
            <a:hlinkClick r:id="" action="ppaction://media"/>
            <a:extLst>
              <a:ext uri="{FF2B5EF4-FFF2-40B4-BE49-F238E27FC236}">
                <a16:creationId xmlns:a16="http://schemas.microsoft.com/office/drawing/2014/main" id="{AB409846-26ED-F557-D5FC-5D06DA4A82F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67064055"/>
      </p:ext>
    </p:extLst>
  </p:cSld>
  <p:clrMapOvr>
    <a:masterClrMapping/>
  </p:clrMapOvr>
  <mc:AlternateContent xmlns:mc="http://schemas.openxmlformats.org/markup-compatibility/2006">
    <mc:Choice xmlns:p14="http://schemas.microsoft.com/office/powerpoint/2010/main" Requires="p14">
      <p:transition spd="slow" p14:dur="2000" advTm="5466"/>
    </mc:Choice>
    <mc:Fallback>
      <p:transition spd="slow" advTm="54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F0EF899-D64B-49B3-9EE5-DA707DE316AB}"/>
              </a:ext>
            </a:extLst>
          </p:cNvPr>
          <p:cNvSpPr>
            <a:spLocks noGrp="1"/>
          </p:cNvSpPr>
          <p:nvPr>
            <p:ph type="title"/>
          </p:nvPr>
        </p:nvSpPr>
        <p:spPr>
          <a:xfrm>
            <a:off x="710534" y="2701974"/>
            <a:ext cx="4766330" cy="1454051"/>
          </a:xfrm>
        </p:spPr>
        <p:txBody>
          <a:bodyPr>
            <a:normAutofit/>
          </a:bodyPr>
          <a:lstStyle/>
          <a:p>
            <a:r>
              <a:rPr lang="pt-BR" sz="3600">
                <a:solidFill>
                  <a:schemeClr val="tx2"/>
                </a:solidFill>
              </a:rPr>
              <a:t>Válvula Solenoide 12V</a:t>
            </a:r>
          </a:p>
        </p:txBody>
      </p:sp>
      <p:grpSp>
        <p:nvGrpSpPr>
          <p:cNvPr id="42" name="Group 41">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43" name="Freeform: Shape 42">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Espaço Reservado para Conteúdo 3" descr="Câmera fotográfica preta&#10;&#10;Descrição gerada automaticamente com confiança média">
            <a:extLst>
              <a:ext uri="{FF2B5EF4-FFF2-40B4-BE49-F238E27FC236}">
                <a16:creationId xmlns:a16="http://schemas.microsoft.com/office/drawing/2014/main" id="{527853F2-6B86-4EBD-92D0-AA45B1AD730B}"/>
              </a:ext>
            </a:extLst>
          </p:cNvPr>
          <p:cNvPicPr>
            <a:picLocks noChangeAspect="1"/>
          </p:cNvPicPr>
          <p:nvPr/>
        </p:nvPicPr>
        <p:blipFill>
          <a:blip r:embed="rId4"/>
          <a:stretch>
            <a:fillRect/>
          </a:stretch>
        </p:blipFill>
        <p:spPr>
          <a:xfrm>
            <a:off x="7708392" y="1819656"/>
            <a:ext cx="4142232" cy="4142232"/>
          </a:xfrm>
          <a:prstGeom prst="rect">
            <a:avLst/>
          </a:prstGeom>
        </p:spPr>
      </p:pic>
      <p:pic>
        <p:nvPicPr>
          <p:cNvPr id="5" name="Áudio 4">
            <a:hlinkClick r:id="" action="ppaction://media"/>
            <a:extLst>
              <a:ext uri="{FF2B5EF4-FFF2-40B4-BE49-F238E27FC236}">
                <a16:creationId xmlns:a16="http://schemas.microsoft.com/office/drawing/2014/main" id="{F24CC1B3-F998-910B-532B-5E0C50B2D74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02164780"/>
      </p:ext>
    </p:extLst>
  </p:cSld>
  <p:clrMapOvr>
    <a:masterClrMapping/>
  </p:clrMapOvr>
  <mc:AlternateContent xmlns:mc="http://schemas.openxmlformats.org/markup-compatibility/2006">
    <mc:Choice xmlns:p14="http://schemas.microsoft.com/office/powerpoint/2010/main" Requires="p14">
      <p:transition spd="slow" p14:dur="2000" advTm="2308"/>
    </mc:Choice>
    <mc:Fallback>
      <p:transition spd="slow" advTm="23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F0EF899-D64B-49B3-9EE5-DA707DE316AB}"/>
              </a:ext>
            </a:extLst>
          </p:cNvPr>
          <p:cNvSpPr>
            <a:spLocks noGrp="1"/>
          </p:cNvSpPr>
          <p:nvPr>
            <p:ph type="title"/>
          </p:nvPr>
        </p:nvSpPr>
        <p:spPr>
          <a:xfrm>
            <a:off x="652236" y="2701974"/>
            <a:ext cx="4766330" cy="1454051"/>
          </a:xfrm>
        </p:spPr>
        <p:txBody>
          <a:bodyPr>
            <a:normAutofit/>
          </a:bodyPr>
          <a:lstStyle/>
          <a:p>
            <a:r>
              <a:rPr lang="pt-BR" sz="3600">
                <a:solidFill>
                  <a:schemeClr val="tx2"/>
                </a:solidFill>
              </a:rPr>
              <a:t>Display LCD 16x2</a:t>
            </a:r>
          </a:p>
        </p:txBody>
      </p:sp>
      <p:grpSp>
        <p:nvGrpSpPr>
          <p:cNvPr id="55" name="Group 54">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56" name="Freeform: Shape 55">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Imagem 2">
            <a:extLst>
              <a:ext uri="{FF2B5EF4-FFF2-40B4-BE49-F238E27FC236}">
                <a16:creationId xmlns:a16="http://schemas.microsoft.com/office/drawing/2014/main" id="{52B0D62A-9444-473E-AD0A-6CA4BC5C0A57}"/>
              </a:ext>
            </a:extLst>
          </p:cNvPr>
          <p:cNvPicPr>
            <a:picLocks noChangeAspect="1"/>
          </p:cNvPicPr>
          <p:nvPr/>
        </p:nvPicPr>
        <p:blipFill>
          <a:blip r:embed="rId4"/>
          <a:stretch>
            <a:fillRect/>
          </a:stretch>
        </p:blipFill>
        <p:spPr>
          <a:xfrm>
            <a:off x="7708392" y="2063012"/>
            <a:ext cx="3831372" cy="3381185"/>
          </a:xfrm>
          <a:prstGeom prst="rect">
            <a:avLst/>
          </a:prstGeom>
        </p:spPr>
      </p:pic>
      <p:pic>
        <p:nvPicPr>
          <p:cNvPr id="5" name="Áudio 4">
            <a:hlinkClick r:id="" action="ppaction://media"/>
            <a:extLst>
              <a:ext uri="{FF2B5EF4-FFF2-40B4-BE49-F238E27FC236}">
                <a16:creationId xmlns:a16="http://schemas.microsoft.com/office/drawing/2014/main" id="{9053E930-7AA2-5CA7-1D9A-3599503C287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43210774"/>
      </p:ext>
    </p:extLst>
  </p:cSld>
  <p:clrMapOvr>
    <a:masterClrMapping/>
  </p:clrMapOvr>
  <mc:AlternateContent xmlns:mc="http://schemas.openxmlformats.org/markup-compatibility/2006">
    <mc:Choice xmlns:p14="http://schemas.microsoft.com/office/powerpoint/2010/main" Requires="p14">
      <p:transition spd="slow" p14:dur="2000" advTm="2521"/>
    </mc:Choice>
    <mc:Fallback>
      <p:transition spd="slow" advTm="25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7BF42CA-AD55-48B4-8949-C4DCA60A6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9">
            <a:extLst>
              <a:ext uri="{FF2B5EF4-FFF2-40B4-BE49-F238E27FC236}">
                <a16:creationId xmlns:a16="http://schemas.microsoft.com/office/drawing/2014/main" id="{66AE1D3D-3106-4CB2-AA7C-0C1642AC0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1" name="Group 11">
            <a:extLst>
              <a:ext uri="{FF2B5EF4-FFF2-40B4-BE49-F238E27FC236}">
                <a16:creationId xmlns:a16="http://schemas.microsoft.com/office/drawing/2014/main" id="{0A31B6AF-B711-4CDB-8C2B-16E963DDC4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37" y="0"/>
            <a:ext cx="5646974" cy="6483075"/>
            <a:chOff x="-19221" y="0"/>
            <a:chExt cx="5646974" cy="6483075"/>
          </a:xfrm>
        </p:grpSpPr>
        <p:sp>
          <p:nvSpPr>
            <p:cNvPr id="13" name="Freeform: Shape 12">
              <a:extLst>
                <a:ext uri="{FF2B5EF4-FFF2-40B4-BE49-F238E27FC236}">
                  <a16:creationId xmlns:a16="http://schemas.microsoft.com/office/drawing/2014/main" id="{CA818331-E13C-49C6-B98D-A60AD0E85A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37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13">
              <a:extLst>
                <a:ext uri="{FF2B5EF4-FFF2-40B4-BE49-F238E27FC236}">
                  <a16:creationId xmlns:a16="http://schemas.microsoft.com/office/drawing/2014/main" id="{67C4629D-4AB7-48D4-A61B-1AE1837A78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54000">
                  <a:schemeClr val="accent6">
                    <a:alpha val="10000"/>
                  </a:schemeClr>
                </a:gs>
                <a:gs pos="100000">
                  <a:schemeClr val="bg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14">
              <a:extLst>
                <a:ext uri="{FF2B5EF4-FFF2-40B4-BE49-F238E27FC236}">
                  <a16:creationId xmlns:a16="http://schemas.microsoft.com/office/drawing/2014/main" id="{D1E30050-9FC4-4CC7-8C0B-BF5EFD106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15">
              <a:extLst>
                <a:ext uri="{FF2B5EF4-FFF2-40B4-BE49-F238E27FC236}">
                  <a16:creationId xmlns:a16="http://schemas.microsoft.com/office/drawing/2014/main" id="{E7E03733-50FD-49A6-B226-40F6A0AD45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76241"/>
              <a:ext cx="5517475" cy="6130481"/>
            </a:xfrm>
            <a:custGeom>
              <a:avLst/>
              <a:gdLst>
                <a:gd name="connsiteX0" fmla="*/ 2549095 w 5517475"/>
                <a:gd name="connsiteY0" fmla="*/ 0 h 6130481"/>
                <a:gd name="connsiteX1" fmla="*/ 4804175 w 5517475"/>
                <a:gd name="connsiteY1" fmla="*/ 1134258 h 6130481"/>
                <a:gd name="connsiteX2" fmla="*/ 5411838 w 5517475"/>
                <a:gd name="connsiteY2" fmla="*/ 3362353 h 6130481"/>
                <a:gd name="connsiteX3" fmla="*/ 4601621 w 5517475"/>
                <a:gd name="connsiteY3" fmla="*/ 5293280 h 6130481"/>
                <a:gd name="connsiteX4" fmla="*/ 2481577 w 5517475"/>
                <a:gd name="connsiteY4" fmla="*/ 6130481 h 6130481"/>
                <a:gd name="connsiteX5" fmla="*/ 243517 w 5517475"/>
                <a:gd name="connsiteY5" fmla="*/ 5212325 h 6130481"/>
                <a:gd name="connsiteX6" fmla="*/ 34587 w 5517475"/>
                <a:gd name="connsiteY6" fmla="*/ 4985345 h 6130481"/>
                <a:gd name="connsiteX7" fmla="*/ 0 w 5517475"/>
                <a:gd name="connsiteY7" fmla="*/ 4939620 h 6130481"/>
                <a:gd name="connsiteX8" fmla="*/ 0 w 5517475"/>
                <a:gd name="connsiteY8" fmla="*/ 3799573 h 6130481"/>
                <a:gd name="connsiteX9" fmla="*/ 64364 w 5517475"/>
                <a:gd name="connsiteY9" fmla="*/ 3974159 h 6130481"/>
                <a:gd name="connsiteX10" fmla="*/ 636644 w 5517475"/>
                <a:gd name="connsiteY10" fmla="*/ 4813600 h 6130481"/>
                <a:gd name="connsiteX11" fmla="*/ 2481577 w 5517475"/>
                <a:gd name="connsiteY11" fmla="*/ 5570406 h 6130481"/>
                <a:gd name="connsiteX12" fmla="*/ 3449896 w 5517475"/>
                <a:gd name="connsiteY12" fmla="*/ 5407153 h 6130481"/>
                <a:gd name="connsiteX13" fmla="*/ 4205695 w 5517475"/>
                <a:gd name="connsiteY13" fmla="*/ 4897241 h 6130481"/>
                <a:gd name="connsiteX14" fmla="*/ 4461434 w 5517475"/>
                <a:gd name="connsiteY14" fmla="*/ 4564802 h 6130481"/>
                <a:gd name="connsiteX15" fmla="*/ 4588969 w 5517475"/>
                <a:gd name="connsiteY15" fmla="*/ 4149952 h 6130481"/>
                <a:gd name="connsiteX16" fmla="*/ 4886585 w 5517475"/>
                <a:gd name="connsiteY16" fmla="*/ 3168421 h 6130481"/>
                <a:gd name="connsiteX17" fmla="*/ 4877964 w 5517475"/>
                <a:gd name="connsiteY17" fmla="*/ 2321590 h 6130481"/>
                <a:gd name="connsiteX18" fmla="*/ 4382048 w 5517475"/>
                <a:gd name="connsiteY18" fmla="*/ 1501856 h 6130481"/>
                <a:gd name="connsiteX19" fmla="*/ 3551900 w 5517475"/>
                <a:gd name="connsiteY19" fmla="*/ 808425 h 6130481"/>
                <a:gd name="connsiteX20" fmla="*/ 2549095 w 5517475"/>
                <a:gd name="connsiteY20" fmla="*/ 559851 h 6130481"/>
                <a:gd name="connsiteX21" fmla="*/ 1712566 w 5517475"/>
                <a:gd name="connsiteY21" fmla="*/ 812008 h 6130481"/>
                <a:gd name="connsiteX22" fmla="*/ 906044 w 5517475"/>
                <a:gd name="connsiteY22" fmla="*/ 1502976 h 6130481"/>
                <a:gd name="connsiteX23" fmla="*/ 558825 w 5517475"/>
                <a:gd name="connsiteY23" fmla="*/ 1831049 h 6130481"/>
                <a:gd name="connsiteX24" fmla="*/ 25063 w 5517475"/>
                <a:gd name="connsiteY24" fmla="*/ 2389556 h 6130481"/>
                <a:gd name="connsiteX25" fmla="*/ 0 w 5517475"/>
                <a:gd name="connsiteY25" fmla="*/ 2432109 h 6130481"/>
                <a:gd name="connsiteX26" fmla="*/ 0 w 5517475"/>
                <a:gd name="connsiteY26" fmla="*/ 1587383 h 6130481"/>
                <a:gd name="connsiteX27" fmla="*/ 76951 w 5517475"/>
                <a:gd name="connsiteY27" fmla="*/ 1513741 h 6130481"/>
                <a:gd name="connsiteX28" fmla="*/ 510118 w 5517475"/>
                <a:gd name="connsiteY28" fmla="*/ 1107273 h 6130481"/>
                <a:gd name="connsiteX29" fmla="*/ 2549095 w 5517475"/>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475" h="6130481">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16">
              <a:extLst>
                <a:ext uri="{FF2B5EF4-FFF2-40B4-BE49-F238E27FC236}">
                  <a16:creationId xmlns:a16="http://schemas.microsoft.com/office/drawing/2014/main" id="{8A614510-A9F4-41B6-B78E-F49E390C7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74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ítulo 1">
            <a:extLst>
              <a:ext uri="{FF2B5EF4-FFF2-40B4-BE49-F238E27FC236}">
                <a16:creationId xmlns:a16="http://schemas.microsoft.com/office/drawing/2014/main" id="{72183F4B-7E5B-4CD5-9C61-7898DB9A1BCB}"/>
              </a:ext>
            </a:extLst>
          </p:cNvPr>
          <p:cNvSpPr>
            <a:spLocks noGrp="1"/>
          </p:cNvSpPr>
          <p:nvPr>
            <p:ph type="title"/>
          </p:nvPr>
        </p:nvSpPr>
        <p:spPr>
          <a:xfrm>
            <a:off x="804672" y="2053641"/>
            <a:ext cx="3669161" cy="2760098"/>
          </a:xfrm>
        </p:spPr>
        <p:txBody>
          <a:bodyPr>
            <a:normAutofit/>
          </a:bodyPr>
          <a:lstStyle/>
          <a:p>
            <a:r>
              <a:rPr lang="pt-BR" sz="4000" dirty="0">
                <a:solidFill>
                  <a:schemeClr val="tx2"/>
                </a:solidFill>
              </a:rPr>
              <a:t>O que mais foi utilizado</a:t>
            </a:r>
          </a:p>
        </p:txBody>
      </p:sp>
      <p:sp>
        <p:nvSpPr>
          <p:cNvPr id="3" name="Espaço Reservado para Conteúdo 2">
            <a:extLst>
              <a:ext uri="{FF2B5EF4-FFF2-40B4-BE49-F238E27FC236}">
                <a16:creationId xmlns:a16="http://schemas.microsoft.com/office/drawing/2014/main" id="{3ABF302E-22F9-4390-A31F-B435E51D8714}"/>
              </a:ext>
            </a:extLst>
          </p:cNvPr>
          <p:cNvSpPr>
            <a:spLocks noGrp="1"/>
          </p:cNvSpPr>
          <p:nvPr>
            <p:ph idx="1"/>
          </p:nvPr>
        </p:nvSpPr>
        <p:spPr>
          <a:xfrm>
            <a:off x="6090574" y="801866"/>
            <a:ext cx="5306084" cy="5230634"/>
          </a:xfrm>
          <a:noFill/>
          <a:ln>
            <a:noFill/>
          </a:ln>
        </p:spPr>
        <p:txBody>
          <a:bodyPr anchor="ctr">
            <a:normAutofit/>
          </a:bodyPr>
          <a:lstStyle/>
          <a:p>
            <a:r>
              <a:rPr lang="pt-BR" sz="3200">
                <a:solidFill>
                  <a:schemeClr val="tx2"/>
                </a:solidFill>
              </a:rPr>
              <a:t>Resistores</a:t>
            </a:r>
          </a:p>
          <a:p>
            <a:r>
              <a:rPr lang="pt-BR" sz="3200">
                <a:solidFill>
                  <a:schemeClr val="tx2"/>
                </a:solidFill>
              </a:rPr>
              <a:t>Transistores</a:t>
            </a:r>
          </a:p>
          <a:p>
            <a:r>
              <a:rPr lang="pt-BR" sz="3200">
                <a:solidFill>
                  <a:schemeClr val="tx2"/>
                </a:solidFill>
              </a:rPr>
              <a:t>Botão</a:t>
            </a:r>
          </a:p>
          <a:p>
            <a:r>
              <a:rPr lang="pt-BR" sz="3200">
                <a:solidFill>
                  <a:schemeClr val="tx2"/>
                </a:solidFill>
              </a:rPr>
              <a:t>Leds (verde e vermelho)</a:t>
            </a:r>
          </a:p>
          <a:p>
            <a:r>
              <a:rPr lang="pt-BR" sz="3200">
                <a:solidFill>
                  <a:schemeClr val="tx2"/>
                </a:solidFill>
              </a:rPr>
              <a:t>Buzzer ativo</a:t>
            </a:r>
          </a:p>
          <a:p>
            <a:r>
              <a:rPr lang="pt-BR" sz="3200">
                <a:solidFill>
                  <a:schemeClr val="tx2"/>
                </a:solidFill>
              </a:rPr>
              <a:t>Diodos flyback</a:t>
            </a:r>
          </a:p>
          <a:p>
            <a:r>
              <a:rPr lang="pt-BR" sz="3200" b="0" i="0">
                <a:solidFill>
                  <a:schemeClr val="tx2"/>
                </a:solidFill>
                <a:effectLst/>
                <a:latin typeface="arial" panose="020B0604020202020204" pitchFamily="34" charset="0"/>
              </a:rPr>
              <a:t>Relé</a:t>
            </a:r>
          </a:p>
          <a:p>
            <a:r>
              <a:rPr lang="pt-BR" sz="3200">
                <a:solidFill>
                  <a:schemeClr val="tx2"/>
                </a:solidFill>
                <a:latin typeface="arial" panose="020B0604020202020204" pitchFamily="34" charset="0"/>
              </a:rPr>
              <a:t>Bateria 12V</a:t>
            </a:r>
            <a:endParaRPr lang="pt-BR" sz="3200">
              <a:solidFill>
                <a:schemeClr val="tx2"/>
              </a:solidFill>
            </a:endParaRPr>
          </a:p>
        </p:txBody>
      </p:sp>
      <p:pic>
        <p:nvPicPr>
          <p:cNvPr id="5" name="Áudio 4">
            <a:hlinkClick r:id="" action="ppaction://media"/>
            <a:extLst>
              <a:ext uri="{FF2B5EF4-FFF2-40B4-BE49-F238E27FC236}">
                <a16:creationId xmlns:a16="http://schemas.microsoft.com/office/drawing/2014/main" id="{DABA082D-085B-03FE-5811-E90AED9D2B9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17282665"/>
      </p:ext>
    </p:extLst>
  </p:cSld>
  <p:clrMapOvr>
    <a:masterClrMapping/>
  </p:clrMapOvr>
  <mc:AlternateContent xmlns:mc="http://schemas.openxmlformats.org/markup-compatibility/2006">
    <mc:Choice xmlns:p14="http://schemas.microsoft.com/office/powerpoint/2010/main" Requires="p14">
      <p:transition spd="slow" p14:dur="2000" advTm="7533"/>
    </mc:Choice>
    <mc:Fallback>
      <p:transition spd="slow" advTm="75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649E800-A5C8-49A0-A453-ED537DA31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BA67DD7-B75D-4A30-90A4-EEA9F64AF1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8194" y="0"/>
            <a:ext cx="6164729" cy="6858000"/>
          </a:xfrm>
          <a:custGeom>
            <a:avLst/>
            <a:gdLst>
              <a:gd name="connsiteX0" fmla="*/ 0 w 6164729"/>
              <a:gd name="connsiteY0" fmla="*/ 6857542 h 6858000"/>
              <a:gd name="connsiteX1" fmla="*/ 199783 w 6164729"/>
              <a:gd name="connsiteY1" fmla="*/ 6857542 h 6858000"/>
              <a:gd name="connsiteX2" fmla="*/ 199783 w 6164729"/>
              <a:gd name="connsiteY2" fmla="*/ 6858000 h 6858000"/>
              <a:gd name="connsiteX3" fmla="*/ 0 w 6164729"/>
              <a:gd name="connsiteY3" fmla="*/ 6858000 h 6858000"/>
              <a:gd name="connsiteX4" fmla="*/ 4818273 w 6164729"/>
              <a:gd name="connsiteY4" fmla="*/ 0 h 6858000"/>
              <a:gd name="connsiteX5" fmla="*/ 5018056 w 6164729"/>
              <a:gd name="connsiteY5" fmla="*/ 0 h 6858000"/>
              <a:gd name="connsiteX6" fmla="*/ 5030703 w 6164729"/>
              <a:gd name="connsiteY6" fmla="*/ 31774 h 6858000"/>
              <a:gd name="connsiteX7" fmla="*/ 6085711 w 6164729"/>
              <a:gd name="connsiteY7" fmla="*/ 2682457 h 6858000"/>
              <a:gd name="connsiteX8" fmla="*/ 6085711 w 6164729"/>
              <a:gd name="connsiteY8" fmla="*/ 3752208 h 6858000"/>
              <a:gd name="connsiteX9" fmla="*/ 4928207 w 6164729"/>
              <a:gd name="connsiteY9" fmla="*/ 6660411 h 6858000"/>
              <a:gd name="connsiteX10" fmla="*/ 4849745 w 6164729"/>
              <a:gd name="connsiteY10" fmla="*/ 6857542 h 6858000"/>
              <a:gd name="connsiteX11" fmla="*/ 4649962 w 6164729"/>
              <a:gd name="connsiteY11" fmla="*/ 6857542 h 6858000"/>
              <a:gd name="connsiteX12" fmla="*/ 4728424 w 6164729"/>
              <a:gd name="connsiteY12" fmla="*/ 6660411 h 6858000"/>
              <a:gd name="connsiteX13" fmla="*/ 5885928 w 6164729"/>
              <a:gd name="connsiteY13" fmla="*/ 3752208 h 6858000"/>
              <a:gd name="connsiteX14" fmla="*/ 5885928 w 6164729"/>
              <a:gd name="connsiteY14" fmla="*/ 2682457 h 6858000"/>
              <a:gd name="connsiteX15" fmla="*/ 4830920 w 6164729"/>
              <a:gd name="connsiteY15" fmla="*/ 3177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64729" h="6858000">
                <a:moveTo>
                  <a:pt x="0" y="6857542"/>
                </a:moveTo>
                <a:lnTo>
                  <a:pt x="199783" y="6857542"/>
                </a:lnTo>
                <a:lnTo>
                  <a:pt x="199783" y="6858000"/>
                </a:lnTo>
                <a:lnTo>
                  <a:pt x="0" y="6858000"/>
                </a:lnTo>
                <a:close/>
                <a:moveTo>
                  <a:pt x="4818273" y="0"/>
                </a:moveTo>
                <a:lnTo>
                  <a:pt x="5018056" y="0"/>
                </a:lnTo>
                <a:lnTo>
                  <a:pt x="5030703" y="31774"/>
                </a:lnTo>
                <a:cubicBezTo>
                  <a:pt x="6085711" y="2682457"/>
                  <a:pt x="6085711" y="2682457"/>
                  <a:pt x="6085711" y="2682457"/>
                </a:cubicBezTo>
                <a:cubicBezTo>
                  <a:pt x="6191069" y="2988100"/>
                  <a:pt x="6191069" y="3446565"/>
                  <a:pt x="6085711" y="3752208"/>
                </a:cubicBezTo>
                <a:cubicBezTo>
                  <a:pt x="5601723" y="4968215"/>
                  <a:pt x="5223609" y="5918220"/>
                  <a:pt x="4928207" y="6660411"/>
                </a:cubicBezTo>
                <a:lnTo>
                  <a:pt x="4849745" y="6857542"/>
                </a:lnTo>
                <a:lnTo>
                  <a:pt x="4649962" y="6857542"/>
                </a:lnTo>
                <a:lnTo>
                  <a:pt x="4728424" y="6660411"/>
                </a:lnTo>
                <a:cubicBezTo>
                  <a:pt x="5023826" y="5918220"/>
                  <a:pt x="5401940" y="4968215"/>
                  <a:pt x="5885928" y="3752208"/>
                </a:cubicBezTo>
                <a:cubicBezTo>
                  <a:pt x="5991286" y="3446565"/>
                  <a:pt x="5991286" y="2988100"/>
                  <a:pt x="5885928" y="2682457"/>
                </a:cubicBezTo>
                <a:cubicBezTo>
                  <a:pt x="5885928" y="2682457"/>
                  <a:pt x="5885928" y="2682457"/>
                  <a:pt x="4830920" y="31774"/>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Espaço Reservado para Conteúdo 4" descr="Diagrama&#10;&#10;Descrição gerada automaticamente">
            <a:extLst>
              <a:ext uri="{FF2B5EF4-FFF2-40B4-BE49-F238E27FC236}">
                <a16:creationId xmlns:a16="http://schemas.microsoft.com/office/drawing/2014/main" id="{F8445B96-3813-F88E-A507-2FDAFAD8D455}"/>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626912" y="1409658"/>
            <a:ext cx="7125016" cy="4038684"/>
          </a:xfrm>
          <a:prstGeom prst="rect">
            <a:avLst/>
          </a:prstGeom>
        </p:spPr>
      </p:pic>
      <p:grpSp>
        <p:nvGrpSpPr>
          <p:cNvPr id="14" name="Group 13">
            <a:extLst>
              <a:ext uri="{FF2B5EF4-FFF2-40B4-BE49-F238E27FC236}">
                <a16:creationId xmlns:a16="http://schemas.microsoft.com/office/drawing/2014/main" id="{E8C5FC48-0A3C-4D6D-A0D5-EEE93213DB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00124"/>
            <a:chExt cx="1562267" cy="1172973"/>
          </a:xfrm>
        </p:grpSpPr>
        <p:sp>
          <p:nvSpPr>
            <p:cNvPr id="15" name="Freeform 5">
              <a:extLst>
                <a:ext uri="{FF2B5EF4-FFF2-40B4-BE49-F238E27FC236}">
                  <a16:creationId xmlns:a16="http://schemas.microsoft.com/office/drawing/2014/main" id="{DBBC336D-7E16-4EE1-90F2-8D9F2B618B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0199BE21-2D26-4357-8702-909F3621A3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3" name="Áudio 2">
            <a:hlinkClick r:id="" action="ppaction://media"/>
            <a:extLst>
              <a:ext uri="{FF2B5EF4-FFF2-40B4-BE49-F238E27FC236}">
                <a16:creationId xmlns:a16="http://schemas.microsoft.com/office/drawing/2014/main" id="{591EADAE-EB88-DF81-B017-4248B14C449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92143277"/>
      </p:ext>
    </p:extLst>
  </p:cSld>
  <p:clrMapOvr>
    <a:masterClrMapping/>
  </p:clrMapOvr>
  <mc:AlternateContent xmlns:mc="http://schemas.openxmlformats.org/markup-compatibility/2006">
    <mc:Choice xmlns:p14="http://schemas.microsoft.com/office/powerpoint/2010/main" Requires="p14">
      <p:transition spd="slow" p14:dur="2000" advTm="20280"/>
    </mc:Choice>
    <mc:Fallback>
      <p:transition spd="slow" advTm="202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184" x="2919413" y="6269038"/>
          <p14:tracePt t="1569" x="3252788" y="6748463"/>
          <p14:tracePt t="1573" x="3190875" y="6662738"/>
          <p14:tracePt t="1576" x="3117850" y="6565900"/>
          <p14:tracePt t="1580" x="3044825" y="6492875"/>
          <p14:tracePt t="1585" x="2959100" y="6419850"/>
          <p14:tracePt t="1589" x="2886075" y="6346825"/>
          <p14:tracePt t="1592" x="2813050" y="6273800"/>
          <p14:tracePt t="1596" x="2740025" y="6211888"/>
          <p14:tracePt t="1601" x="2679700" y="6151563"/>
          <p14:tracePt t="1605" x="2606675" y="6102350"/>
          <p14:tracePt t="1609" x="2546350" y="6078538"/>
          <p14:tracePt t="1613" x="2447925" y="6018213"/>
          <p14:tracePt t="1617" x="2387600" y="5969000"/>
          <p14:tracePt t="1621" x="2289175" y="5907088"/>
          <p14:tracePt t="1625" x="2228850" y="5859463"/>
          <p14:tracePt t="1629" x="2132013" y="5810250"/>
          <p14:tracePt t="1633" x="2070100" y="5761038"/>
          <p14:tracePt t="1636" x="1973263" y="5700713"/>
          <p14:tracePt t="1640" x="1912938" y="5651500"/>
          <p14:tracePt t="1645" x="1814513" y="5614988"/>
          <p14:tracePt t="1649" x="1754188" y="5567363"/>
          <p14:tracePt t="1652" x="1655763" y="5505450"/>
          <p14:tracePt t="1656" x="1571625" y="5468938"/>
          <p14:tracePt t="1660" x="1509713" y="5445125"/>
          <p14:tracePt t="1664" x="1425575" y="5408613"/>
          <p14:tracePt t="1669" x="1327150" y="5372100"/>
          <p14:tracePt t="1673" x="1243013" y="5335588"/>
          <p14:tracePt t="1676" x="1181100" y="5322888"/>
          <p14:tracePt t="1681" x="1096963" y="5286375"/>
          <p14:tracePt t="1685" x="1035050" y="5286375"/>
          <p14:tracePt t="1689" x="974725" y="5273675"/>
          <p14:tracePt t="1693" x="912813" y="5237163"/>
          <p14:tracePt t="1697" x="876300" y="5226050"/>
          <p14:tracePt t="1700" x="828675" y="5213350"/>
          <p14:tracePt t="1705" x="803275" y="5213350"/>
          <p14:tracePt t="1709" x="779463" y="5213350"/>
          <p14:tracePt t="1713" x="755650" y="5213350"/>
          <p14:tracePt t="1717" x="730250" y="5213350"/>
          <p14:tracePt t="1721" x="719138" y="5213350"/>
          <p14:tracePt t="1724" x="706438" y="5213350"/>
          <p14:tracePt t="1729" x="693738" y="5213350"/>
          <p14:tracePt t="1733" x="682625" y="5213350"/>
          <p14:tracePt t="1737" x="669925" y="5213350"/>
          <p14:tracePt t="1741" x="657225" y="5213350"/>
          <p14:tracePt t="1749" x="646113" y="5213350"/>
          <p14:tracePt t="1973" x="657225" y="5213350"/>
          <p14:tracePt t="1985" x="669925" y="5213350"/>
          <p14:tracePt t="1993" x="682625" y="5213350"/>
          <p14:tracePt t="2005" x="693738" y="5213350"/>
          <p14:tracePt t="2009" x="693738" y="5200650"/>
          <p14:tracePt t="2012" x="706438" y="5200650"/>
          <p14:tracePt t="2021" x="719138" y="5189538"/>
          <p14:tracePt t="2025" x="730250" y="5189538"/>
          <p14:tracePt t="2028" x="755650" y="5189538"/>
          <p14:tracePt t="2032" x="766763" y="5176838"/>
          <p14:tracePt t="2037" x="779463" y="5164138"/>
          <p14:tracePt t="2040" x="779463" y="5153025"/>
          <p14:tracePt t="2044" x="792163" y="5140325"/>
          <p14:tracePt t="2048" x="815975" y="5127625"/>
          <p14:tracePt t="2054" x="828675" y="5116513"/>
          <p14:tracePt t="2061" x="839788" y="5116513"/>
          <p14:tracePt t="2065" x="852488" y="5091113"/>
          <p14:tracePt t="2072" x="865188" y="5080000"/>
          <p14:tracePt t="2073" x="876300" y="5067300"/>
          <p14:tracePt t="2077" x="889000" y="5054600"/>
          <p14:tracePt t="2081" x="901700" y="5043488"/>
          <p14:tracePt t="2086" x="912813" y="5030788"/>
          <p14:tracePt t="2090" x="938213" y="5006975"/>
          <p14:tracePt t="2093" x="949325" y="4981575"/>
          <p14:tracePt t="2097" x="962025" y="4957763"/>
          <p14:tracePt t="2103" x="974725" y="4921250"/>
          <p14:tracePt t="2107" x="985838" y="4897438"/>
          <p14:tracePt t="2110" x="998538" y="4884738"/>
          <p14:tracePt t="2114" x="1011238" y="4872038"/>
          <p14:tracePt t="2118" x="1022350" y="4860925"/>
          <p14:tracePt t="2122" x="1035050" y="4860925"/>
          <p14:tracePt t="2134" x="1047750" y="4860925"/>
          <p14:tracePt t="2138" x="1047750" y="4848225"/>
          <p14:tracePt t="2142" x="1058863" y="4848225"/>
          <p14:tracePt t="2194" x="1058863" y="4835525"/>
          <p14:tracePt t="2202" x="1058863" y="4824413"/>
          <p14:tracePt t="2206" x="1071563" y="4824413"/>
          <p14:tracePt t="2310" x="1071563" y="4811713"/>
          <p14:tracePt t="2318" x="1071563" y="4799013"/>
          <p14:tracePt t="2370" x="1071563" y="4787900"/>
          <p14:tracePt t="2374" x="1084263" y="4775200"/>
          <p14:tracePt t="2378" x="1084263" y="4762500"/>
          <p14:tracePt t="2382" x="1096963" y="4762500"/>
          <p14:tracePt t="2386" x="1096963" y="4751388"/>
          <p14:tracePt t="2394" x="1096963" y="4738688"/>
          <p14:tracePt t="2425" x="1096963" y="4725988"/>
          <p14:tracePt t="2562" x="1108075" y="4725988"/>
          <p14:tracePt t="2570" x="1120775" y="4725988"/>
          <p14:tracePt t="2594" x="1133475" y="4725988"/>
          <p14:tracePt t="2602" x="1144588" y="4725988"/>
          <p14:tracePt t="2610" x="1157288" y="4725988"/>
          <p14:tracePt t="2618" x="1169988" y="4725988"/>
          <p14:tracePt t="2630" x="1181100" y="4725988"/>
          <p14:tracePt t="2638" x="1193800" y="4725988"/>
          <p14:tracePt t="2654" x="1206500" y="4725988"/>
          <p14:tracePt t="2662" x="1217613" y="4725988"/>
          <p14:tracePt t="2669" x="1230313" y="4725988"/>
          <p14:tracePt t="2691" x="1243013" y="4725988"/>
          <p14:tracePt t="2698" x="1254125" y="4725988"/>
          <p14:tracePt t="2714" x="1266825" y="4725988"/>
          <p14:tracePt t="2717" x="1266825" y="4738688"/>
          <p14:tracePt t="2721" x="1279525" y="4738688"/>
          <p14:tracePt t="2725" x="1279525" y="4751388"/>
          <p14:tracePt t="2755" x="1290638" y="4751388"/>
          <p14:tracePt t="2774" x="1303338" y="4751388"/>
          <p14:tracePt t="2782" x="1316038" y="4751388"/>
          <p14:tracePt t="2946" x="1316038" y="4738688"/>
          <p14:tracePt t="2974" x="1316038" y="4725988"/>
          <p14:tracePt t="2985" x="1316038" y="4714875"/>
          <p14:tracePt t="2994" x="1303338" y="4702175"/>
          <p14:tracePt t="3010" x="1290638" y="4702175"/>
          <p14:tracePt t="3018" x="1279525" y="4702175"/>
          <p14:tracePt t="3022" x="1266825" y="4702175"/>
          <p14:tracePt t="3030" x="1254125" y="4702175"/>
          <p14:tracePt t="3214" x="1254125" y="4714875"/>
          <p14:tracePt t="3222" x="1254125" y="4725988"/>
          <p14:tracePt t="3230" x="1266825" y="4725988"/>
          <p14:tracePt t="3234" x="1279525" y="4725988"/>
          <p14:tracePt t="3238" x="1290638" y="4725988"/>
          <p14:tracePt t="3242" x="1303338" y="4738688"/>
          <p14:tracePt t="3246" x="1316038" y="4738688"/>
          <p14:tracePt t="3250" x="1316038" y="4751388"/>
          <p14:tracePt t="3254" x="1327150" y="4762500"/>
          <p14:tracePt t="3257" x="1352550" y="4762500"/>
          <p14:tracePt t="3262" x="1363663" y="4775200"/>
          <p14:tracePt t="3266" x="1389063" y="4787900"/>
          <p14:tracePt t="3271" x="1412875" y="4787900"/>
          <p14:tracePt t="3273" x="1436688" y="4799013"/>
          <p14:tracePt t="3278" x="1473200" y="4811713"/>
          <p14:tracePt t="3281" x="1498600" y="4824413"/>
          <p14:tracePt t="3285" x="1522413" y="4835525"/>
          <p14:tracePt t="3289" x="1546225" y="4860925"/>
          <p14:tracePt t="3294" x="1595438" y="4860925"/>
          <p14:tracePt t="3298" x="1631950" y="4860925"/>
          <p14:tracePt t="3302" x="1681163" y="4872038"/>
          <p14:tracePt t="3306" x="1717675" y="4872038"/>
          <p14:tracePt t="3310" x="1754188" y="4884738"/>
          <p14:tracePt t="3314" x="1803400" y="4884738"/>
          <p14:tracePt t="3319" x="1839913" y="4884738"/>
          <p14:tracePt t="3322" x="1900238" y="4884738"/>
          <p14:tracePt t="3326" x="1936750" y="4884738"/>
          <p14:tracePt t="3330" x="1985963" y="4884738"/>
          <p14:tracePt t="3334" x="2022475" y="4884738"/>
          <p14:tracePt t="3338" x="2070100" y="4897438"/>
          <p14:tracePt t="3342" x="2106613" y="4897438"/>
          <p14:tracePt t="3345" x="2132013" y="4908550"/>
          <p14:tracePt t="3350" x="2179638" y="4908550"/>
          <p14:tracePt t="3354" x="2216150" y="4908550"/>
          <p14:tracePt t="3358" x="2241550" y="4908550"/>
          <p14:tracePt t="3362" x="2289175" y="4908550"/>
          <p14:tracePt t="3366" x="2301875" y="4908550"/>
          <p14:tracePt t="3370" x="2325688" y="4908550"/>
          <p14:tracePt t="3374" x="2351088" y="4897438"/>
          <p14:tracePt t="3378" x="2362200" y="4897438"/>
          <p14:tracePt t="3381" x="2387600" y="4884738"/>
          <p14:tracePt t="3386" x="2411413" y="4884738"/>
          <p14:tracePt t="3390" x="2435225" y="4872038"/>
          <p14:tracePt t="3394" x="2460625" y="4872038"/>
          <p14:tracePt t="3398" x="2484438" y="4872038"/>
          <p14:tracePt t="3402" x="2497138" y="4872038"/>
          <p14:tracePt t="3405" x="2520950" y="4872038"/>
          <p14:tracePt t="3410" x="2546350" y="4872038"/>
          <p14:tracePt t="3414" x="2557463" y="4872038"/>
          <p14:tracePt t="3418" x="2582863" y="4872038"/>
          <p14:tracePt t="3422" x="2606675" y="4872038"/>
          <p14:tracePt t="3426" x="2630488" y="4872038"/>
          <p14:tracePt t="3430" x="2655888" y="4872038"/>
          <p14:tracePt t="3434" x="2679700" y="4872038"/>
          <p14:tracePt t="3438" x="2703513" y="4872038"/>
          <p14:tracePt t="3442" x="2740025" y="4872038"/>
          <p14:tracePt t="3446" x="2789238" y="4872038"/>
          <p14:tracePt t="3450" x="2825750" y="4872038"/>
          <p14:tracePt t="3455" x="2874963" y="4860925"/>
          <p14:tracePt t="3458" x="2911475" y="4860925"/>
          <p14:tracePt t="3462" x="2971800" y="4848225"/>
          <p14:tracePt t="3466" x="3032125" y="4848225"/>
          <p14:tracePt t="3469" x="3068638" y="4835525"/>
          <p14:tracePt t="3474" x="3117850" y="4835525"/>
          <p14:tracePt t="3478" x="3154363" y="4811713"/>
          <p14:tracePt t="3482" x="3214688" y="4811713"/>
          <p14:tracePt t="3486" x="3263900" y="4799013"/>
          <p14:tracePt t="3490" x="3300413" y="4799013"/>
          <p14:tracePt t="3494" x="3349625" y="4787900"/>
          <p14:tracePt t="3498" x="3373438" y="4775200"/>
          <p14:tracePt t="3502" x="3409950" y="4762500"/>
          <p14:tracePt t="3505" x="3435350" y="4762500"/>
          <p14:tracePt t="3510" x="3459163" y="4751388"/>
          <p14:tracePt t="3514" x="3471863" y="4738688"/>
          <p14:tracePt t="3518" x="3482975" y="4725988"/>
          <p14:tracePt t="3522" x="3495675" y="4714875"/>
          <p14:tracePt t="3526" x="3495675" y="4702175"/>
          <p14:tracePt t="3530" x="3508375" y="4689475"/>
          <p14:tracePt t="3534" x="3508375" y="4678363"/>
          <p14:tracePt t="3538" x="3519488" y="4652963"/>
          <p14:tracePt t="3541" x="3519488" y="4640263"/>
          <p14:tracePt t="3545" x="3532188" y="4616450"/>
          <p14:tracePt t="3550" x="3532188" y="4592638"/>
          <p14:tracePt t="3555" x="3532188" y="4556125"/>
          <p14:tracePt t="3558" x="3544888" y="4530725"/>
          <p14:tracePt t="3562" x="3544888" y="4483100"/>
          <p14:tracePt t="3566" x="3544888" y="4446588"/>
          <p14:tracePt t="3570" x="3544888" y="4397375"/>
          <p14:tracePt t="3573" x="3544888" y="4360863"/>
          <p14:tracePt t="3577" x="3544888" y="4324350"/>
          <p14:tracePt t="3582" x="3544888" y="4275138"/>
          <p14:tracePt t="3586" x="3544888" y="4238625"/>
          <p14:tracePt t="3590" x="3544888" y="4191000"/>
          <p14:tracePt t="3594" x="3544888" y="4129088"/>
          <p14:tracePt t="3598" x="3544888" y="4092575"/>
          <p14:tracePt t="3602" x="3544888" y="4056063"/>
          <p14:tracePt t="3606" x="3544888" y="3995738"/>
          <p14:tracePt t="3610" x="3532188" y="3946525"/>
          <p14:tracePt t="3614" x="3519488" y="3886200"/>
          <p14:tracePt t="3618" x="3495675" y="3824288"/>
          <p14:tracePt t="3621" x="3482975" y="3787775"/>
          <p14:tracePt t="3625" x="3482975" y="3727450"/>
          <p14:tracePt t="3629" x="3459163" y="3703638"/>
          <p14:tracePt t="3633" x="3446463" y="3678238"/>
          <p14:tracePt t="3639" x="3435350" y="3630613"/>
          <p14:tracePt t="3641" x="3422650" y="3605213"/>
          <p14:tracePt t="3645" x="3398838" y="3557588"/>
          <p14:tracePt t="3649" x="3398838" y="3508375"/>
          <p14:tracePt t="3654" x="3386138" y="3459163"/>
          <p14:tracePt t="3657" x="3373438" y="3422650"/>
          <p14:tracePt t="3664" x="3362325" y="3362325"/>
          <p14:tracePt t="3665" x="3325813" y="3289300"/>
          <p14:tracePt t="3669" x="3313113" y="3252788"/>
          <p14:tracePt t="3673" x="3300413" y="3190875"/>
          <p14:tracePt t="3679" x="3289300" y="3143250"/>
          <p14:tracePt t="3681" x="3263900" y="3094038"/>
          <p14:tracePt t="3686" x="3240088" y="3044825"/>
          <p14:tracePt t="3689" x="3227388" y="2997200"/>
          <p14:tracePt t="3694" x="3190875" y="2960688"/>
          <p14:tracePt t="3698" x="3167063" y="2911475"/>
          <p14:tracePt t="3702" x="3154363" y="2874963"/>
          <p14:tracePt t="3706" x="3130550" y="2851150"/>
          <p14:tracePt t="3709" x="3094038" y="2801938"/>
          <p14:tracePt t="3713" x="3081338" y="2776538"/>
          <p14:tracePt t="3717" x="3057525" y="2728913"/>
          <p14:tracePt t="3721" x="3021013" y="2703513"/>
          <p14:tracePt t="3725" x="2995613" y="2655888"/>
          <p14:tracePt t="3729" x="2984500" y="2619375"/>
          <p14:tracePt t="3733" x="2959100" y="2570163"/>
          <p14:tracePt t="3738" x="2935288" y="2533650"/>
          <p14:tracePt t="3742" x="2922588" y="2497138"/>
          <p14:tracePt t="3746" x="2898775" y="2473325"/>
          <p14:tracePt t="3750" x="2886075" y="2447925"/>
          <p14:tracePt t="3755" x="2862263" y="2436813"/>
          <p14:tracePt t="3757" x="2825750" y="2411413"/>
          <p14:tracePt t="3762" x="2789238" y="2374900"/>
          <p14:tracePt t="3766" x="2765425" y="2351088"/>
          <p14:tracePt t="3771" x="2716213" y="2338388"/>
          <p14:tracePt t="3773" x="2667000" y="2301875"/>
          <p14:tracePt t="3777" x="2643188" y="2290763"/>
          <p14:tracePt t="3781" x="2606675" y="2265363"/>
          <p14:tracePt t="3785" x="2570163" y="2241550"/>
          <p14:tracePt t="3790" x="2533650" y="2217738"/>
          <p14:tracePt t="3794" x="2508250" y="2217738"/>
          <p14:tracePt t="3797" x="2484438" y="2205038"/>
          <p14:tracePt t="3802" x="2460625" y="2205038"/>
          <p14:tracePt t="3806" x="2411413" y="2192338"/>
          <p14:tracePt t="3809" x="2387600" y="2192338"/>
          <p14:tracePt t="3813" x="2362200" y="2192338"/>
          <p14:tracePt t="3819" x="2338388" y="2192338"/>
          <p14:tracePt t="3822" x="2314575" y="2192338"/>
          <p14:tracePt t="3826" x="2301875" y="2192338"/>
          <p14:tracePt t="3830" x="2278063" y="2192338"/>
          <p14:tracePt t="3834" x="2252663" y="2192338"/>
          <p14:tracePt t="3852" x="2168525" y="2192338"/>
          <p14:tracePt t="3855" x="2143125" y="2192338"/>
          <p14:tracePt t="3858" x="2119313" y="2192338"/>
          <p14:tracePt t="3862" x="2106613" y="2205038"/>
          <p14:tracePt t="3866" x="2095500" y="2217738"/>
          <p14:tracePt t="3870" x="2070100" y="2228850"/>
          <p14:tracePt t="3874" x="2058988" y="2254250"/>
          <p14:tracePt t="3877" x="2033588" y="2265363"/>
          <p14:tracePt t="3881" x="2009775" y="2278063"/>
          <p14:tracePt t="3886" x="1960563" y="2314575"/>
          <p14:tracePt t="3890" x="1936750" y="2338388"/>
          <p14:tracePt t="3893" x="1887538" y="2374900"/>
          <p14:tracePt t="3898" x="1839913" y="2400300"/>
          <p14:tracePt t="3902" x="1814513" y="2424113"/>
          <p14:tracePt t="3906" x="1778000" y="2460625"/>
          <p14:tracePt t="3909" x="1728788" y="2497138"/>
          <p14:tracePt t="3914" x="1704975" y="2533650"/>
          <p14:tracePt t="3918" x="1655763" y="2570163"/>
          <p14:tracePt t="3921" x="1631950" y="2606675"/>
          <p14:tracePt t="3925" x="1582738" y="2630488"/>
          <p14:tracePt t="3929" x="1558925" y="2679700"/>
          <p14:tracePt t="3934" x="1535113" y="2692400"/>
          <p14:tracePt t="3938" x="1509713" y="2728913"/>
          <p14:tracePt t="3942" x="1498600" y="2752725"/>
          <p14:tracePt t="3945" x="1473200" y="2789238"/>
          <p14:tracePt t="3949" x="1462088" y="2814638"/>
          <p14:tracePt t="3954" x="1449388" y="2838450"/>
          <p14:tracePt t="3957" x="1425575" y="2862263"/>
          <p14:tracePt t="3961" x="1400175" y="2887663"/>
          <p14:tracePt t="3965" x="1389063" y="2924175"/>
          <p14:tracePt t="3971" x="1363663" y="2960688"/>
          <p14:tracePt t="3973" x="1352550" y="3008313"/>
          <p14:tracePt t="3977" x="1339850" y="3033713"/>
          <p14:tracePt t="3981" x="1327150" y="3044825"/>
          <p14:tracePt t="3986" x="1316038" y="3057525"/>
          <p14:tracePt t="3989" x="1303338" y="3094038"/>
          <p14:tracePt t="3994" x="1266825" y="3130550"/>
          <p14:tracePt t="3998" x="1243013" y="3203575"/>
          <p14:tracePt t="4002" x="1230313" y="3252788"/>
          <p14:tracePt t="4006" x="1206500" y="3300413"/>
          <p14:tracePt t="4010" x="1193800" y="3349625"/>
          <p14:tracePt t="4014" x="1181100" y="3398838"/>
          <p14:tracePt t="4018" x="1181100" y="3448050"/>
          <p14:tracePt t="4022" x="1169988" y="3508375"/>
          <p14:tracePt t="4026" x="1157288" y="3568700"/>
          <p14:tracePt t="4030" x="1157288" y="3605213"/>
          <p14:tracePt t="4034" x="1133475" y="3667125"/>
          <p14:tracePt t="4038" x="1133475" y="3727450"/>
          <p14:tracePt t="4041" x="1133475" y="3763963"/>
          <p14:tracePt t="4046" x="1133475" y="3813175"/>
          <p14:tracePt t="4050" x="1133475" y="3849688"/>
          <p14:tracePt t="4054" x="1133475" y="3886200"/>
          <p14:tracePt t="4059" x="1133475" y="3933825"/>
          <p14:tracePt t="4061" x="1133475" y="3970338"/>
          <p14:tracePt t="4067" x="1133475" y="3995738"/>
          <p14:tracePt t="4071" x="1133475" y="4019550"/>
          <p14:tracePt t="4074" x="1133475" y="4043363"/>
          <p14:tracePt t="4079" x="1133475" y="4056063"/>
          <p14:tracePt t="4083" x="1133475" y="4081463"/>
          <p14:tracePt t="4087" x="1144588" y="4105275"/>
          <p14:tracePt t="4091" x="1157288" y="4141788"/>
          <p14:tracePt t="4094" x="1157288" y="4165600"/>
          <p14:tracePt t="4099" x="1181100" y="4191000"/>
          <p14:tracePt t="4104" x="1181100" y="4214813"/>
          <p14:tracePt t="4106" x="1181100" y="4238625"/>
          <p14:tracePt t="4110" x="1181100" y="4251325"/>
          <p14:tracePt t="4114" x="1181100" y="4275138"/>
          <p14:tracePt t="4119" x="1193800" y="4287838"/>
          <p14:tracePt t="4123" x="1206500" y="4300538"/>
          <p14:tracePt t="4127" x="1217613" y="4311650"/>
          <p14:tracePt t="4131" x="1243013" y="4324350"/>
          <p14:tracePt t="4135" x="1254125" y="4348163"/>
          <p14:tracePt t="4139" x="1266825" y="4373563"/>
          <p14:tracePt t="4143" x="1303338" y="4384675"/>
          <p14:tracePt t="4147" x="1327150" y="4410075"/>
          <p14:tracePt t="4152" x="1352550" y="4421188"/>
          <p14:tracePt t="4157" x="1400175" y="4457700"/>
          <p14:tracePt t="4158" x="1436688" y="4470400"/>
          <p14:tracePt t="4162" x="1485900" y="4483100"/>
          <p14:tracePt t="4167" x="1522413" y="4519613"/>
          <p14:tracePt t="4171" x="1571625" y="4543425"/>
          <p14:tracePt t="4174" x="1608138" y="4567238"/>
          <p14:tracePt t="4178" x="1655763" y="4579938"/>
          <p14:tracePt t="4182" x="1717675" y="4616450"/>
          <p14:tracePt t="4189" x="1765300" y="4629150"/>
          <p14:tracePt t="4190" x="1803400" y="4665663"/>
          <p14:tracePt t="4194" x="1851025" y="4678363"/>
          <p14:tracePt t="4198" x="1887538" y="4689475"/>
          <p14:tracePt t="4202" x="1936750" y="4689475"/>
          <p14:tracePt t="4206" x="1973263" y="4702175"/>
          <p14:tracePt t="4210" x="1997075" y="4702175"/>
          <p14:tracePt t="4214" x="2046288" y="4702175"/>
          <p14:tracePt t="4219" x="2070100" y="4702175"/>
          <p14:tracePt t="4223" x="2095500" y="4751388"/>
          <p14:tracePt t="4227" x="2106613" y="4787900"/>
          <p14:tracePt t="4231" x="2119313" y="4848225"/>
          <p14:tracePt t="4235" x="2143125" y="4908550"/>
          <p14:tracePt t="4238" x="2168525" y="4921250"/>
          <p14:tracePt t="4242" x="2192338" y="4921250"/>
          <p14:tracePt t="4246" x="2216150" y="4921250"/>
          <p14:tracePt t="4252" x="2241550" y="4921250"/>
          <p14:tracePt t="4255" x="2265363" y="4933950"/>
          <p14:tracePt t="4259" x="2289175" y="4933950"/>
          <p14:tracePt t="4263" x="2338388" y="4945063"/>
          <p14:tracePt t="4266" x="2362200" y="4945063"/>
          <p14:tracePt t="4271" x="2398713" y="4945063"/>
          <p14:tracePt t="4275" x="2424113" y="4945063"/>
          <p14:tracePt t="4279" x="2471738" y="4945063"/>
          <p14:tracePt t="4282" x="2508250" y="4945063"/>
          <p14:tracePt t="4287" x="2557463" y="4933950"/>
          <p14:tracePt t="4291" x="2593975" y="4921250"/>
          <p14:tracePt t="4295" x="2643188" y="4921250"/>
          <p14:tracePt t="4299" x="2667000" y="4908550"/>
          <p14:tracePt t="4302" x="2703513" y="4897438"/>
          <p14:tracePt t="4307" x="2740025" y="4884738"/>
          <p14:tracePt t="4311" x="2776538" y="4884738"/>
          <p14:tracePt t="4314" x="2801938" y="4860925"/>
          <p14:tracePt t="4319" x="2825750" y="4860925"/>
          <p14:tracePt t="4323" x="2849563" y="4860925"/>
          <p14:tracePt t="4327" x="2874963" y="4860925"/>
          <p14:tracePt t="4331" x="2898775" y="4860925"/>
          <p14:tracePt t="4336" x="2922588" y="4860925"/>
          <p14:tracePt t="4339" x="2947988" y="4860925"/>
          <p14:tracePt t="4343" x="2984500" y="4848225"/>
          <p14:tracePt t="4347" x="3008313" y="4848225"/>
          <p14:tracePt t="4351" x="3032125" y="4848225"/>
          <p14:tracePt t="4355" x="3057525" y="4848225"/>
          <p14:tracePt t="4359" x="3081338" y="4848225"/>
          <p14:tracePt t="4363" x="3105150" y="4848225"/>
          <p14:tracePt t="4367" x="3130550" y="4848225"/>
          <p14:tracePt t="4371" x="3154363" y="4848225"/>
          <p14:tracePt t="4375" x="3167063" y="4848225"/>
          <p14:tracePt t="4378" x="3190875" y="4848225"/>
          <p14:tracePt t="4382" x="3203575" y="4848225"/>
          <p14:tracePt t="4387" x="3214688" y="4848225"/>
          <p14:tracePt t="4390" x="3227388" y="4848225"/>
          <p14:tracePt t="4395" x="3240088" y="4848225"/>
          <p14:tracePt t="4398" x="3252788" y="4848225"/>
          <p14:tracePt t="4402" x="3263900" y="4848225"/>
          <p14:tracePt t="4406" x="3276600" y="4848225"/>
          <p14:tracePt t="4410" x="3289300" y="4848225"/>
          <p14:tracePt t="4419" x="3300413" y="4848225"/>
          <p14:tracePt t="4422" x="3313113" y="4848225"/>
          <p14:tracePt t="4426" x="3325813" y="4848225"/>
          <p14:tracePt t="4430" x="3336925" y="4848225"/>
          <p14:tracePt t="4435" x="3349625" y="4848225"/>
          <p14:tracePt t="4439" x="3362325" y="4848225"/>
          <p14:tracePt t="4443" x="3373438" y="4848225"/>
          <p14:tracePt t="4459" x="3386138" y="4848225"/>
          <p14:tracePt t="4579" x="3386138" y="4835525"/>
          <p14:tracePt t="4587" x="3386138" y="4824413"/>
          <p14:tracePt t="4599" x="3386138" y="4811713"/>
          <p14:tracePt t="4607" x="3386138" y="4799013"/>
          <p14:tracePt t="4610" x="3386138" y="4787900"/>
          <p14:tracePt t="4615" x="3386138" y="4775200"/>
          <p14:tracePt t="4623" x="3386138" y="4762500"/>
          <p14:tracePt t="4631" x="3386138" y="4751388"/>
          <p14:tracePt t="4643" x="3386138" y="4738688"/>
          <p14:tracePt t="4663" x="3386138" y="4725988"/>
          <p14:tracePt t="4671" x="3386138" y="4714875"/>
          <p14:tracePt t="4691" x="3386138" y="4702175"/>
          <p14:tracePt t="4706" x="3386138" y="4689475"/>
          <p14:tracePt t="4715" x="3386138" y="4678363"/>
          <p14:tracePt t="4759" x="3386138" y="4665663"/>
          <p14:tracePt t="4767" x="3386138" y="4652963"/>
          <p14:tracePt t="4803" x="3386138" y="4640263"/>
          <p14:tracePt t="4813" x="3386138" y="4629150"/>
          <p14:tracePt t="4879" x="3373438" y="4629150"/>
          <p14:tracePt t="4887" x="3362325" y="4629150"/>
          <p14:tracePt t="5031" x="3362325" y="4640263"/>
          <p14:tracePt t="5347" x="3349625" y="4640263"/>
          <p14:tracePt t="5351" x="3349625" y="4652963"/>
          <p14:tracePt t="5355" x="3336925" y="4652963"/>
          <p14:tracePt t="5358" x="3336925" y="4665663"/>
          <p14:tracePt t="5443" x="3325813" y="4665663"/>
          <p14:tracePt t="5446" x="3325813" y="4678363"/>
          <p14:tracePt t="5453" x="3313113" y="4678363"/>
          <p14:tracePt t="5455" x="3313113" y="4689475"/>
          <p14:tracePt t="5467" x="3300413" y="4689475"/>
          <p14:tracePt t="5472" x="3300413" y="4702175"/>
          <p14:tracePt t="5474" x="3289300" y="4702175"/>
          <p14:tracePt t="5478" x="3289300" y="4714875"/>
          <p14:tracePt t="6244" x="3276600" y="4714875"/>
          <p14:tracePt t="6252" x="3263900" y="4714875"/>
          <p14:tracePt t="6260" x="3252788" y="4714875"/>
          <p14:tracePt t="6263" x="3240088" y="4714875"/>
          <p14:tracePt t="6272" x="3227388" y="4702175"/>
          <p14:tracePt t="6275" x="3214688" y="4702175"/>
          <p14:tracePt t="6280" x="3203575" y="4702175"/>
          <p14:tracePt t="6288" x="3190875" y="4702175"/>
          <p14:tracePt t="6292" x="3178175" y="4702175"/>
          <p14:tracePt t="6395" x="3167063" y="4702175"/>
          <p14:tracePt t="6404" x="3154363" y="4702175"/>
          <p14:tracePt t="6456" x="3154363" y="4689475"/>
          <p14:tracePt t="6464" x="3154363" y="4678363"/>
          <p14:tracePt t="7104" x="3141663" y="4678363"/>
          <p14:tracePt t="7115" x="3130550" y="4665663"/>
          <p14:tracePt t="7120" x="3117850" y="4665663"/>
          <p14:tracePt t="7124" x="3105150" y="4652963"/>
          <p14:tracePt t="7132" x="3094038" y="4652963"/>
          <p14:tracePt t="7136" x="3081338" y="4652963"/>
          <p14:tracePt t="7144" x="3068638" y="4652963"/>
          <p14:tracePt t="7152" x="3057525" y="4652963"/>
          <p14:tracePt t="7156" x="3044825" y="4640263"/>
          <p14:tracePt t="7159" x="3032125" y="4640263"/>
          <p14:tracePt t="7164" x="3021013" y="4629150"/>
          <p14:tracePt t="7176" x="3008313" y="4629150"/>
          <p14:tracePt t="7180" x="2995613" y="4629150"/>
          <p14:tracePt t="7188" x="2984500" y="4629150"/>
          <p14:tracePt t="7192" x="2959100" y="4629150"/>
          <p14:tracePt t="7196" x="2947988" y="4629150"/>
          <p14:tracePt t="7200" x="2935288" y="4616450"/>
          <p14:tracePt t="7204" x="2922588" y="4616450"/>
          <p14:tracePt t="7207" x="2911475" y="4616450"/>
          <p14:tracePt t="7212" x="2898775" y="4616450"/>
          <p14:tracePt t="7216" x="2874963" y="4616450"/>
          <p14:tracePt t="7219" x="2849563" y="4616450"/>
          <p14:tracePt t="7224" x="2825750" y="4592638"/>
          <p14:tracePt t="7227" x="2801938" y="4592638"/>
          <p14:tracePt t="7231" x="2776538" y="4579938"/>
          <p14:tracePt t="7235" x="2752725" y="4567238"/>
          <p14:tracePt t="7239" x="2728913" y="4567238"/>
          <p14:tracePt t="7243" x="2703513" y="4556125"/>
          <p14:tracePt t="7247" x="2655888" y="4556125"/>
          <p14:tracePt t="7252" x="2643188" y="4556125"/>
          <p14:tracePt t="7255" x="2619375" y="4556125"/>
          <p14:tracePt t="7259" x="2593975" y="4556125"/>
          <p14:tracePt t="7263" x="2582863" y="4556125"/>
          <p14:tracePt t="7267" x="2557463" y="4543425"/>
          <p14:tracePt t="7272" x="2546350" y="4543425"/>
          <p14:tracePt t="7275" x="2520950" y="4530725"/>
          <p14:tracePt t="7280" x="2508250" y="4530725"/>
          <p14:tracePt t="7288" x="2484438" y="4530725"/>
          <p14:tracePt t="7292" x="2460625" y="4530725"/>
          <p14:tracePt t="7296" x="2435225" y="4530725"/>
          <p14:tracePt t="7300" x="2398713" y="4530725"/>
          <p14:tracePt t="7304" x="2362200" y="4530725"/>
          <p14:tracePt t="7308" x="2338388" y="4530725"/>
          <p14:tracePt t="7312" x="2301875" y="4530725"/>
          <p14:tracePt t="7315" x="2252663" y="4519613"/>
          <p14:tracePt t="7320" x="2216150" y="4519613"/>
          <p14:tracePt t="7323" x="2155825" y="4506913"/>
          <p14:tracePt t="7327" x="2095500" y="4506913"/>
          <p14:tracePt t="7331" x="2022475" y="4506913"/>
          <p14:tracePt t="7336" x="1936750" y="4506913"/>
          <p14:tracePt t="7339" x="1851025" y="4506913"/>
          <p14:tracePt t="7344" x="1765300" y="4506913"/>
          <p14:tracePt t="7347" x="1717675" y="4506913"/>
          <p14:tracePt t="7352" x="1644650" y="4457700"/>
          <p14:tracePt t="7356" x="1582738" y="4421188"/>
          <p14:tracePt t="7359" x="1535113" y="4397375"/>
          <p14:tracePt t="7364" x="1498600" y="4397375"/>
          <p14:tracePt t="7368" x="1449388" y="4397375"/>
          <p14:tracePt t="7372" x="1412875" y="4397375"/>
          <p14:tracePt t="7376" x="1389063" y="4397375"/>
          <p14:tracePt t="7380" x="1363663" y="4397375"/>
          <p14:tracePt t="7384" x="1339850" y="4397375"/>
          <p14:tracePt t="7388" x="1327150" y="4397375"/>
          <p14:tracePt t="7392" x="1303338" y="4397375"/>
          <p14:tracePt t="7396" x="1290638" y="4397375"/>
          <p14:tracePt t="7400" x="1266825" y="4397375"/>
          <p14:tracePt t="7404" x="1254125" y="4410075"/>
          <p14:tracePt t="7408" x="1243013" y="4410075"/>
          <p14:tracePt t="7412" x="1230313" y="4410075"/>
          <p14:tracePt t="7416" x="1217613" y="4410075"/>
          <p14:tracePt t="7420" x="1206500" y="4421188"/>
          <p14:tracePt t="7432" x="1193800" y="4421188"/>
          <p14:tracePt t="7436" x="1181100" y="4421188"/>
          <p14:tracePt t="7444" x="1169988" y="4421188"/>
          <p14:tracePt t="7448" x="1169988" y="4433888"/>
          <p14:tracePt t="7455" x="1169988" y="4446588"/>
          <p14:tracePt t="7468" x="1157288" y="4446588"/>
          <p14:tracePt t="7476" x="1144588" y="4446588"/>
          <p14:tracePt t="7480" x="1144588" y="4457700"/>
          <p14:tracePt t="7488" x="1133475" y="4470400"/>
          <p14:tracePt t="7492" x="1133475" y="4483100"/>
          <p14:tracePt t="7496" x="1120775" y="4494213"/>
          <p14:tracePt t="7500" x="1108075" y="4506913"/>
          <p14:tracePt t="7505" x="1096963" y="4519613"/>
          <p14:tracePt t="7508" x="1096963" y="4530725"/>
          <p14:tracePt t="7522" x="1084263" y="4530725"/>
          <p14:tracePt t="7523" x="1084263" y="4543425"/>
          <p14:tracePt t="7527" x="1084263" y="4556125"/>
          <p14:tracePt t="7532" x="1084263" y="4567238"/>
          <p14:tracePt t="7539" x="1071563" y="4579938"/>
          <p14:tracePt t="7543" x="1071563" y="4592638"/>
          <p14:tracePt t="7548" x="1058863" y="4592638"/>
          <p14:tracePt t="7552" x="1058863" y="4603750"/>
          <p14:tracePt t="7556" x="1058863" y="4616450"/>
          <p14:tracePt t="7564" x="1058863" y="4629150"/>
          <p14:tracePt t="7569" x="1058863" y="4640263"/>
          <p14:tracePt t="7572" x="1058863" y="4652963"/>
          <p14:tracePt t="7584" x="1058863" y="4665663"/>
          <p14:tracePt t="7596" x="1058863" y="4678363"/>
          <p14:tracePt t="7603" x="1058863" y="4689475"/>
          <p14:tracePt t="7615" x="1047750" y="4689475"/>
          <p14:tracePt t="7620" x="1047750" y="4702175"/>
          <p14:tracePt t="7628" x="1047750" y="4714875"/>
          <p14:tracePt t="7640" x="1047750" y="4725988"/>
          <p14:tracePt t="7648" x="1047750" y="4738688"/>
          <p14:tracePt t="7655" x="1047750" y="4751388"/>
          <p14:tracePt t="7664" x="1047750" y="4762500"/>
          <p14:tracePt t="7675" x="1047750" y="4775200"/>
          <p14:tracePt t="7688" x="1047750" y="4787900"/>
          <p14:tracePt t="7696" x="1047750" y="4799013"/>
          <p14:tracePt t="7700" x="1047750" y="4811713"/>
          <p14:tracePt t="7704" x="1047750" y="4824413"/>
          <p14:tracePt t="7708" x="1047750" y="4835525"/>
          <p14:tracePt t="7712" x="1047750" y="4848225"/>
          <p14:tracePt t="7716" x="1047750" y="4860925"/>
          <p14:tracePt t="7720" x="1047750" y="4872038"/>
          <p14:tracePt t="7724" x="1047750" y="4884738"/>
          <p14:tracePt t="7727" x="1047750" y="4897438"/>
          <p14:tracePt t="7740" x="1047750" y="4908550"/>
          <p14:tracePt t="7744" x="1047750" y="4921250"/>
          <p14:tracePt t="7748" x="1047750" y="4945063"/>
          <p14:tracePt t="7752" x="1047750" y="4957763"/>
          <p14:tracePt t="7756" x="1047750" y="4970463"/>
          <p14:tracePt t="7760" x="1047750" y="4994275"/>
          <p14:tracePt t="7764" x="1058863" y="5006975"/>
          <p14:tracePt t="7768" x="1058863" y="5018088"/>
          <p14:tracePt t="7772" x="1058863" y="5030788"/>
          <p14:tracePt t="7776" x="1058863" y="5043488"/>
          <p14:tracePt t="7780" x="1071563" y="5054600"/>
          <p14:tracePt t="7788" x="1084263" y="5080000"/>
          <p14:tracePt t="7792" x="1084263" y="5091113"/>
          <p14:tracePt t="7796" x="1084263" y="5103813"/>
          <p14:tracePt t="7800" x="1096963" y="5127625"/>
          <p14:tracePt t="7805" x="1096963" y="5140325"/>
          <p14:tracePt t="7812" x="1108075" y="5153025"/>
          <p14:tracePt t="7816" x="1120775" y="5164138"/>
          <p14:tracePt t="7820" x="1133475" y="5176838"/>
          <p14:tracePt t="7823" x="1144588" y="5189538"/>
          <p14:tracePt t="7827" x="1157288" y="5200650"/>
          <p14:tracePt t="7831" x="1169988" y="5226050"/>
          <p14:tracePt t="7835" x="1181100" y="5237163"/>
          <p14:tracePt t="7839" x="1193800" y="5262563"/>
          <p14:tracePt t="7843" x="1217613" y="5273675"/>
          <p14:tracePt t="7847" x="1230313" y="5286375"/>
          <p14:tracePt t="7852" x="1254125" y="5311775"/>
          <p14:tracePt t="7855" x="1279525" y="5322888"/>
          <p14:tracePt t="7860" x="1290638" y="5348288"/>
          <p14:tracePt t="7864" x="1327150" y="5359400"/>
          <p14:tracePt t="7868" x="1327150" y="5372100"/>
          <p14:tracePt t="7872" x="1352550" y="5384800"/>
          <p14:tracePt t="7876" x="1363663" y="5395913"/>
          <p14:tracePt t="7880" x="1389063" y="5408613"/>
          <p14:tracePt t="7884" x="1400175" y="5421313"/>
          <p14:tracePt t="7888" x="1412875" y="5432425"/>
          <p14:tracePt t="7892" x="1436688" y="5432425"/>
          <p14:tracePt t="7896" x="1462088" y="5445125"/>
          <p14:tracePt t="7900" x="1473200" y="5457825"/>
          <p14:tracePt t="7904" x="1498600" y="5468938"/>
          <p14:tracePt t="7908" x="1522413" y="5481638"/>
          <p14:tracePt t="7912" x="1558925" y="5494338"/>
          <p14:tracePt t="7916" x="1582738" y="5505450"/>
          <p14:tracePt t="7919" x="1608138" y="5518150"/>
          <p14:tracePt t="7924" x="1644650" y="5530850"/>
          <p14:tracePt t="7928" x="1692275" y="5541963"/>
          <p14:tracePt t="7931" x="1754188" y="5567363"/>
          <p14:tracePt t="7935" x="1814513" y="5567363"/>
          <p14:tracePt t="7940" x="1876425" y="5578475"/>
          <p14:tracePt t="7944" x="1960563" y="5591175"/>
          <p14:tracePt t="7948" x="2033588" y="5591175"/>
          <p14:tracePt t="7952" x="2095500" y="5614988"/>
          <p14:tracePt t="7956" x="2205038" y="5627688"/>
          <p14:tracePt t="7960" x="2289175" y="5640388"/>
          <p14:tracePt t="7964" x="2398713" y="5664200"/>
          <p14:tracePt t="7968" x="2484438" y="5676900"/>
          <p14:tracePt t="7972" x="2593975" y="5700713"/>
          <p14:tracePt t="7975" x="2703513" y="5713413"/>
          <p14:tracePt t="7979" x="2789238" y="5737225"/>
          <p14:tracePt t="7983" x="2898775" y="5773738"/>
          <p14:tracePt t="7988" x="2984500" y="5786438"/>
          <p14:tracePt t="7991" x="3068638" y="5810250"/>
          <p14:tracePt t="7995" x="3154363" y="5822950"/>
          <p14:tracePt t="8000" x="3227388" y="5822950"/>
          <p14:tracePt t="8004" x="3313113" y="5834063"/>
          <p14:tracePt t="8021" x="3629025" y="5883275"/>
          <p14:tracePt t="8024" x="3690938" y="5883275"/>
          <p14:tracePt t="8027" x="3738563" y="5883275"/>
          <p14:tracePt t="8031" x="3787775" y="5883275"/>
          <p14:tracePt t="8037" x="3824288" y="5883275"/>
          <p14:tracePt t="8040" x="3873500" y="5870575"/>
          <p14:tracePt t="8044" x="3897313" y="5859463"/>
          <p14:tracePt t="8047" x="3921125" y="5846763"/>
          <p14:tracePt t="8052" x="3933825" y="5822950"/>
          <p14:tracePt t="8056" x="3946525" y="5810250"/>
          <p14:tracePt t="8059" x="3959225" y="5786438"/>
          <p14:tracePt t="8063" x="3959225" y="5773738"/>
          <p14:tracePt t="8068" x="3970338" y="5761038"/>
          <p14:tracePt t="8072" x="3983038" y="5761038"/>
          <p14:tracePt t="8075" x="3983038" y="5749925"/>
          <p14:tracePt t="8080" x="3995738" y="5724525"/>
          <p14:tracePt t="8084" x="4006850" y="5713413"/>
          <p14:tracePt t="8088" x="4019550" y="5688013"/>
          <p14:tracePt t="8093" x="4032250" y="5664200"/>
          <p14:tracePt t="8097" x="4043363" y="5651500"/>
          <p14:tracePt t="8101" x="4056063" y="5627688"/>
          <p14:tracePt t="8105" x="4056063" y="5603875"/>
          <p14:tracePt t="8108" x="4068763" y="5578475"/>
          <p14:tracePt t="8113" x="4068763" y="5530850"/>
          <p14:tracePt t="8117" x="4079875" y="5505450"/>
          <p14:tracePt t="8121" x="4079875" y="5481638"/>
          <p14:tracePt t="8124" x="4092575" y="5457825"/>
          <p14:tracePt t="8129" x="4105275" y="5408613"/>
          <p14:tracePt t="8133" x="4105275" y="5384800"/>
          <p14:tracePt t="8137" x="4116388" y="5359400"/>
          <p14:tracePt t="8141" x="4116388" y="5335588"/>
          <p14:tracePt t="8145" x="4141788" y="5311775"/>
          <p14:tracePt t="8149" x="4141788" y="5286375"/>
          <p14:tracePt t="8153" x="4152900" y="5262563"/>
          <p14:tracePt t="8157" x="4152900" y="5237163"/>
          <p14:tracePt t="8161" x="4152900" y="5213350"/>
          <p14:tracePt t="8164" x="4165600" y="5176838"/>
          <p14:tracePt t="8168" x="4165600" y="5164138"/>
          <p14:tracePt t="8173" x="4178300" y="5164138"/>
          <p14:tracePt t="8176" x="4178300" y="5153025"/>
          <p14:tracePt t="8180" x="4178300" y="5140325"/>
          <p14:tracePt t="8185" x="4178300" y="5127625"/>
          <p14:tracePt t="8189" x="4178300" y="5116513"/>
          <p14:tracePt t="8193" x="4178300" y="5091113"/>
          <p14:tracePt t="8197" x="4178300" y="5080000"/>
          <p14:tracePt t="8201" x="4178300" y="5054600"/>
          <p14:tracePt t="8205" x="4178300" y="5030788"/>
          <p14:tracePt t="8209" x="4178300" y="5018088"/>
          <p14:tracePt t="8213" x="4178300" y="5006975"/>
          <p14:tracePt t="8217" x="4178300" y="4994275"/>
          <p14:tracePt t="8221" x="4165600" y="4981575"/>
          <p14:tracePt t="8224" x="4152900" y="4981575"/>
          <p14:tracePt t="8228" x="4141788" y="4981575"/>
          <p14:tracePt t="8232" x="4129088" y="4981575"/>
          <p14:tracePt t="8236" x="4116388" y="4981575"/>
          <p14:tracePt t="8240" x="4105275" y="4981575"/>
          <p14:tracePt t="8244" x="4092575" y="4957763"/>
          <p14:tracePt t="8248" x="4079875" y="4921250"/>
          <p14:tracePt t="8254" x="4079875" y="4897438"/>
          <p14:tracePt t="8256" x="4068763" y="4872038"/>
          <p14:tracePt t="8260" x="4056063" y="4860925"/>
          <p14:tracePt t="8264" x="4043363" y="4848225"/>
          <p14:tracePt t="8269" x="4019550" y="4835525"/>
          <p14:tracePt t="8273" x="3995738" y="4824413"/>
          <p14:tracePt t="8278" x="3983038" y="4811713"/>
          <p14:tracePt t="8280" x="3959225" y="4799013"/>
          <p14:tracePt t="8285" x="3933825" y="4799013"/>
          <p14:tracePt t="8289" x="3910013" y="4799013"/>
          <p14:tracePt t="8293" x="3873500" y="4787900"/>
          <p14:tracePt t="8297" x="3824288" y="4787900"/>
          <p14:tracePt t="8301" x="3787775" y="4775200"/>
          <p14:tracePt t="8305" x="3738563" y="4762500"/>
          <p14:tracePt t="8309" x="3702050" y="4751388"/>
          <p14:tracePt t="8313" x="3654425" y="4751388"/>
          <p14:tracePt t="8316" x="3592513" y="4725988"/>
          <p14:tracePt t="8321" x="3556000" y="4714875"/>
          <p14:tracePt t="8325" x="3508375" y="4702175"/>
          <p14:tracePt t="8329" x="3471863" y="4689475"/>
          <p14:tracePt t="8333" x="3446463" y="4689475"/>
          <p14:tracePt t="8337" x="3398838" y="4678363"/>
          <p14:tracePt t="8341" x="3373438" y="4678363"/>
          <p14:tracePt t="8344" x="3349625" y="4678363"/>
          <p14:tracePt t="8348" x="3325813" y="4678363"/>
          <p14:tracePt t="8353" x="3313113" y="4678363"/>
          <p14:tracePt t="8357" x="3289300" y="4678363"/>
          <p14:tracePt t="8360" x="3276600" y="4678363"/>
          <p14:tracePt t="8364" x="3263900" y="4678363"/>
          <p14:tracePt t="8369" x="3252788" y="4665663"/>
          <p14:tracePt t="8377" x="3240088" y="4652963"/>
          <p14:tracePt t="8381" x="3227388" y="4640263"/>
          <p14:tracePt t="8384" x="3203575" y="4640263"/>
          <p14:tracePt t="8388" x="3190875" y="4629150"/>
          <p14:tracePt t="8393" x="3167063" y="4629150"/>
          <p14:tracePt t="8397" x="3141663" y="4629150"/>
          <p14:tracePt t="8401" x="3117850" y="4616450"/>
          <p14:tracePt t="8405" x="3068638" y="4616450"/>
          <p14:tracePt t="8409" x="3044825" y="4603750"/>
          <p14:tracePt t="8413" x="3008313" y="4603750"/>
          <p14:tracePt t="8417" x="2959100" y="4592638"/>
          <p14:tracePt t="8421" x="2935288" y="4592638"/>
          <p14:tracePt t="8424" x="2911475" y="4579938"/>
          <p14:tracePt t="8429" x="2862263" y="4556125"/>
          <p14:tracePt t="8433" x="2825750" y="4543425"/>
          <p14:tracePt t="8437" x="2789238" y="4543425"/>
          <p14:tracePt t="8441" x="2740025" y="4530725"/>
          <p14:tracePt t="8444" x="2679700" y="4530725"/>
          <p14:tracePt t="8449" x="2619375" y="4519613"/>
          <p14:tracePt t="8453" x="2557463" y="4506913"/>
          <p14:tracePt t="8456" x="2497138" y="4483100"/>
          <p14:tracePt t="8460" x="2435225" y="4470400"/>
          <p14:tracePt t="8464" x="2387600" y="4470400"/>
          <p14:tracePt t="8469" x="2301875" y="4470400"/>
          <p14:tracePt t="8473" x="2252663" y="4470400"/>
          <p14:tracePt t="8477" x="2168525" y="4470400"/>
          <p14:tracePt t="8481" x="2095500" y="4470400"/>
          <p14:tracePt t="8485" x="2033588" y="4470400"/>
          <p14:tracePt t="8489" x="1973263" y="4470400"/>
          <p14:tracePt t="8493" x="1912938" y="4470400"/>
          <p14:tracePt t="8497" x="1851025" y="4470400"/>
          <p14:tracePt t="8500" x="1803400" y="4457700"/>
          <p14:tracePt t="8505" x="1754188" y="4457700"/>
          <p14:tracePt t="8508" x="1717675" y="4457700"/>
          <p14:tracePt t="8513" x="1668463" y="4457700"/>
          <p14:tracePt t="8517" x="1655763" y="4457700"/>
          <p14:tracePt t="8521" x="1631950" y="4446588"/>
          <p14:tracePt t="8524" x="1619250" y="4421188"/>
          <p14:tracePt t="8530" x="1608138" y="4397375"/>
          <p14:tracePt t="8532" x="1582738" y="4397375"/>
          <p14:tracePt t="8536" x="1558925" y="4397375"/>
          <p14:tracePt t="8540" x="1535113" y="4410075"/>
          <p14:tracePt t="8546" x="1522413" y="4410075"/>
          <p14:tracePt t="8553" x="1509713" y="4410075"/>
          <p14:tracePt t="8557" x="1509713" y="4421188"/>
          <p14:tracePt t="8560" x="1498600" y="4421188"/>
          <p14:tracePt t="8565" x="1498600" y="4433888"/>
          <p14:tracePt t="8573" x="1485900" y="4433888"/>
          <p14:tracePt t="8577" x="1485900" y="4446588"/>
          <p14:tracePt t="8581" x="1473200" y="4446588"/>
          <p14:tracePt t="8585" x="1473200" y="4457700"/>
          <p14:tracePt t="8598" x="1462088" y="4457700"/>
          <p14:tracePt t="8605" x="1449388" y="4457700"/>
          <p14:tracePt t="8625" x="1436688" y="4457700"/>
          <p14:tracePt t="8629" x="1436688" y="4470400"/>
          <p14:tracePt t="8633" x="1425575" y="4470400"/>
          <p14:tracePt t="8636" x="1412875" y="4494213"/>
          <p14:tracePt t="8645" x="1412875" y="4506913"/>
          <p14:tracePt t="8649" x="1412875" y="4519613"/>
          <p14:tracePt t="8657" x="1400175" y="4519613"/>
          <p14:tracePt t="8661" x="1400175" y="4530725"/>
          <p14:tracePt t="8665" x="1389063" y="4543425"/>
          <p14:tracePt t="8669" x="1376363" y="4556125"/>
          <p14:tracePt t="8673" x="1363663" y="4567238"/>
          <p14:tracePt t="8677" x="1363663" y="4579938"/>
          <p14:tracePt t="8681" x="1363663" y="4592638"/>
          <p14:tracePt t="8685" x="1363663" y="4603750"/>
          <p14:tracePt t="8689" x="1352550" y="4603750"/>
          <p14:tracePt t="8693" x="1352550" y="4616450"/>
          <p14:tracePt t="8697" x="1339850" y="4640263"/>
          <p14:tracePt t="8700" x="1327150" y="4640263"/>
          <p14:tracePt t="8705" x="1327150" y="4652963"/>
          <p14:tracePt t="8708" x="1327150" y="4665663"/>
          <p14:tracePt t="8713" x="1327150" y="4678363"/>
          <p14:tracePt t="8717" x="1327150" y="4689475"/>
          <p14:tracePt t="8721" x="1327150" y="4702175"/>
          <p14:tracePt t="8724" x="1327150" y="4725988"/>
          <p14:tracePt t="8729" x="1327150" y="4738688"/>
          <p14:tracePt t="8733" x="1327150" y="4762500"/>
          <p14:tracePt t="8737" x="1327150" y="4775200"/>
          <p14:tracePt t="8741" x="1327150" y="4787900"/>
          <p14:tracePt t="8745" x="1327150" y="4811713"/>
          <p14:tracePt t="8749" x="1327150" y="4835525"/>
          <p14:tracePt t="8753" x="1327150" y="4860925"/>
          <p14:tracePt t="8757" x="1327150" y="4884738"/>
          <p14:tracePt t="8761" x="1327150" y="4897438"/>
          <p14:tracePt t="8764" x="1327150" y="4921250"/>
          <p14:tracePt t="8769" x="1327150" y="4945063"/>
          <p14:tracePt t="8773" x="1327150" y="4970463"/>
          <p14:tracePt t="8776" x="1327150" y="4994275"/>
          <p14:tracePt t="8780" x="1327150" y="5018088"/>
          <p14:tracePt t="8785" x="1327150" y="5030788"/>
          <p14:tracePt t="8789" x="1327150" y="5054600"/>
          <p14:tracePt t="8797" x="1327150" y="5067300"/>
          <p14:tracePt t="8800" x="1327150" y="5080000"/>
          <p14:tracePt t="8805" x="1339850" y="5091113"/>
          <p14:tracePt t="8808" x="1339850" y="5116513"/>
          <p14:tracePt t="8813" x="1352550" y="5127625"/>
          <p14:tracePt t="8817" x="1363663" y="5153025"/>
          <p14:tracePt t="8821" x="1376363" y="5164138"/>
          <p14:tracePt t="8824" x="1389063" y="5176838"/>
          <p14:tracePt t="8829" x="1400175" y="5189538"/>
          <p14:tracePt t="8836" x="1400175" y="5226050"/>
          <p14:tracePt t="8841" x="1412875" y="5237163"/>
          <p14:tracePt t="8844" x="1436688" y="5262563"/>
          <p14:tracePt t="8849" x="1473200" y="5273675"/>
          <p14:tracePt t="8853" x="1498600" y="5286375"/>
          <p14:tracePt t="8856" x="1522413" y="5299075"/>
          <p14:tracePt t="8861" x="1546225" y="5322888"/>
          <p14:tracePt t="8865" x="1595438" y="5335588"/>
          <p14:tracePt t="8869" x="1631950" y="5335588"/>
          <p14:tracePt t="8873" x="1692275" y="5359400"/>
          <p14:tracePt t="8877" x="1741488" y="5372100"/>
          <p14:tracePt t="8881" x="1778000" y="5372100"/>
          <p14:tracePt t="8885" x="1863725" y="5384800"/>
          <p14:tracePt t="8889" x="1924050" y="5395913"/>
          <p14:tracePt t="8893" x="2009775" y="5432425"/>
          <p14:tracePt t="8896" x="2095500" y="5457825"/>
          <p14:tracePt t="8900" x="2205038" y="5468938"/>
          <p14:tracePt t="8905" x="2289175" y="5505450"/>
          <p14:tracePt t="8908" x="2398713" y="5518150"/>
          <p14:tracePt t="8912" x="2484438" y="5541963"/>
          <p14:tracePt t="8916" x="2593975" y="5554663"/>
          <p14:tracePt t="8921" x="2679700" y="5578475"/>
          <p14:tracePt t="8924" x="2765425" y="5591175"/>
          <p14:tracePt t="8928" x="2849563" y="5603875"/>
          <p14:tracePt t="8932" x="2935288" y="5627688"/>
          <p14:tracePt t="8939" x="3008313" y="5627688"/>
          <p14:tracePt t="8940" x="3068638" y="5627688"/>
          <p14:tracePt t="8944" x="3141663" y="5627688"/>
          <p14:tracePt t="8948" x="3203575" y="5627688"/>
          <p14:tracePt t="8952" x="3289300" y="5627688"/>
          <p14:tracePt t="8956" x="3336925" y="5627688"/>
          <p14:tracePt t="8960" x="3422650" y="5627688"/>
          <p14:tracePt t="8964" x="3471863" y="5627688"/>
          <p14:tracePt t="8968" x="3532188" y="5627688"/>
          <p14:tracePt t="8973" x="3592513" y="5627688"/>
          <p14:tracePt t="8977" x="3654425" y="5627688"/>
          <p14:tracePt t="8981" x="3714750" y="5627688"/>
          <p14:tracePt t="8985" x="3751263" y="5627688"/>
          <p14:tracePt t="8989" x="3787775" y="5627688"/>
          <p14:tracePt t="8993" x="3836988" y="5627688"/>
          <p14:tracePt t="8997" x="3860800" y="5627688"/>
          <p14:tracePt t="9001" x="3873500" y="5627688"/>
          <p14:tracePt t="9005" x="3897313" y="5627688"/>
          <p14:tracePt t="9009" x="3910013" y="5614988"/>
          <p14:tracePt t="9013" x="3921125" y="5614988"/>
          <p14:tracePt t="9017" x="3921125" y="5603875"/>
          <p14:tracePt t="9024" x="3921125" y="5591175"/>
          <p14:tracePt t="9029" x="3933825" y="5578475"/>
          <p14:tracePt t="9033" x="3933825" y="5567363"/>
          <p14:tracePt t="9037" x="3946525" y="5554663"/>
          <p14:tracePt t="9040" x="3959225" y="5554663"/>
          <p14:tracePt t="9044" x="3970338" y="5554663"/>
          <p14:tracePt t="9049" x="3983038" y="5541963"/>
          <p14:tracePt t="9054" x="3995738" y="5530850"/>
          <p14:tracePt t="9056" x="4006850" y="5518150"/>
          <p14:tracePt t="9060" x="4006850" y="5505450"/>
          <p14:tracePt t="9064" x="4019550" y="5494338"/>
          <p14:tracePt t="9069" x="4019550" y="5481638"/>
          <p14:tracePt t="9073" x="4019550" y="5468938"/>
          <p14:tracePt t="9077" x="4019550" y="5457825"/>
          <p14:tracePt t="9081" x="4019550" y="5432425"/>
          <p14:tracePt t="9084" x="4019550" y="5421313"/>
          <p14:tracePt t="9093" x="4019550" y="5395913"/>
          <p14:tracePt t="9097" x="4019550" y="5384800"/>
          <p14:tracePt t="9101" x="4019550" y="5359400"/>
          <p14:tracePt t="9105" x="4019550" y="5335588"/>
          <p14:tracePt t="9109" x="4019550" y="5311775"/>
          <p14:tracePt t="9113" x="4019550" y="5299075"/>
          <p14:tracePt t="9117" x="4019550" y="5273675"/>
          <p14:tracePt t="9122" x="4019550" y="5262563"/>
          <p14:tracePt t="9124" x="4019550" y="5249863"/>
          <p14:tracePt t="9128" x="4019550" y="5237163"/>
          <p14:tracePt t="9132" x="4019550" y="5213350"/>
          <p14:tracePt t="9137" x="4019550" y="5200650"/>
          <p14:tracePt t="9140" x="4019550" y="5189538"/>
          <p14:tracePt t="9144" x="4006850" y="5176838"/>
          <p14:tracePt t="9153" x="3995738" y="5153025"/>
          <p14:tracePt t="9156" x="3995738" y="5140325"/>
          <p14:tracePt t="9161" x="3983038" y="5116513"/>
          <p14:tracePt t="9164" x="3970338" y="5103813"/>
          <p14:tracePt t="9169" x="3959225" y="5080000"/>
          <p14:tracePt t="9173" x="3946525" y="5067300"/>
          <p14:tracePt t="9176" x="3921125" y="5043488"/>
          <p14:tracePt t="9181" x="3897313" y="5030788"/>
          <p14:tracePt t="9186" x="3884613" y="4994275"/>
          <p14:tracePt t="9189" x="3860800" y="4981575"/>
          <p14:tracePt t="9193" x="3824288" y="4957763"/>
          <p14:tracePt t="9197" x="3800475" y="4945063"/>
          <p14:tracePt t="9201" x="3763963" y="4933950"/>
          <p14:tracePt t="9205" x="3727450" y="4921250"/>
          <p14:tracePt t="9209" x="3702050" y="4908550"/>
          <p14:tracePt t="9213" x="3665538" y="4908550"/>
          <p14:tracePt t="9217" x="3641725" y="4897438"/>
          <p14:tracePt t="9222" x="3592513" y="4897438"/>
          <p14:tracePt t="9224" x="3556000" y="4872038"/>
          <p14:tracePt t="9228" x="3532188" y="4860925"/>
          <p14:tracePt t="9232" x="3482975" y="4835525"/>
          <p14:tracePt t="9237" x="3459163" y="4824413"/>
          <p14:tracePt t="9241" x="3409950" y="4787900"/>
          <p14:tracePt t="9245" x="3349625" y="4787900"/>
          <p14:tracePt t="9249" x="3313113" y="4775200"/>
          <p14:tracePt t="9253" x="3252788" y="4762500"/>
          <p14:tracePt t="9256" x="3203575" y="4751388"/>
          <p14:tracePt t="9261" x="3154363" y="4738688"/>
          <p14:tracePt t="9265" x="3094038" y="4714875"/>
          <p14:tracePt t="9269" x="3032125" y="4702175"/>
          <p14:tracePt t="9273" x="2971800" y="4689475"/>
          <p14:tracePt t="9277" x="2898775" y="4640263"/>
          <p14:tracePt t="9281" x="2838450" y="4519613"/>
          <p14:tracePt t="9285" x="2789238" y="4410075"/>
          <p14:tracePt t="9289" x="2728913" y="4287838"/>
          <p14:tracePt t="9292" x="2667000" y="4264025"/>
          <p14:tracePt t="9297" x="2582863" y="4238625"/>
          <p14:tracePt t="9301" x="2520950" y="4238625"/>
          <p14:tracePt t="9305" x="2435225" y="4227513"/>
          <p14:tracePt t="9308" x="2362200" y="4227513"/>
          <p14:tracePt t="9313" x="2301875" y="4214813"/>
          <p14:tracePt t="9317" x="2241550" y="4214813"/>
          <p14:tracePt t="9321" x="2179638" y="4202113"/>
          <p14:tracePt t="9325" x="2143125" y="4202113"/>
          <p14:tracePt t="9329" x="2082800" y="4202113"/>
          <p14:tracePt t="9333" x="2058988" y="4202113"/>
          <p14:tracePt t="9337" x="2022475" y="4202113"/>
          <p14:tracePt t="9340" x="2009775" y="4191000"/>
          <p14:tracePt t="9344" x="1985963" y="4191000"/>
          <p14:tracePt t="9349" x="1949450" y="4178300"/>
          <p14:tracePt t="9357" x="1936750" y="4178300"/>
          <p14:tracePt t="9361" x="1924050" y="4178300"/>
          <p14:tracePt t="9364" x="1912938" y="4178300"/>
          <p14:tracePt t="9369" x="1900238" y="4178300"/>
          <p14:tracePt t="9373" x="1887538" y="4178300"/>
          <p14:tracePt t="9376" x="1863725" y="4178300"/>
          <p14:tracePt t="9380" x="1851025" y="4178300"/>
          <p14:tracePt t="9385" x="1839913" y="4191000"/>
          <p14:tracePt t="9388" x="1827213" y="4191000"/>
          <p14:tracePt t="9393" x="1814513" y="4191000"/>
          <p14:tracePt t="9397" x="1790700" y="4202113"/>
          <p14:tracePt t="9400" x="1778000" y="4214813"/>
          <p14:tracePt t="9405" x="1778000" y="4227513"/>
          <p14:tracePt t="9409" x="1754188" y="4238625"/>
          <p14:tracePt t="9412" x="1741488" y="4251325"/>
          <p14:tracePt t="9417" x="1717675" y="4264025"/>
          <p14:tracePt t="9421" x="1681163" y="4287838"/>
          <p14:tracePt t="9424" x="1655763" y="4324350"/>
          <p14:tracePt t="9429" x="1631950" y="4337050"/>
          <p14:tracePt t="9433" x="1608138" y="4360863"/>
          <p14:tracePt t="9438" x="1571625" y="4373563"/>
          <p14:tracePt t="9441" x="1546225" y="4397375"/>
          <p14:tracePt t="9444" x="1522413" y="4433888"/>
          <p14:tracePt t="9449" x="1498600" y="4457700"/>
          <p14:tracePt t="9452" x="1462088" y="4483100"/>
          <p14:tracePt t="9457" x="1436688" y="4530725"/>
          <p14:tracePt t="9461" x="1389063" y="4556125"/>
          <p14:tracePt t="9464" x="1363663" y="4592638"/>
          <p14:tracePt t="9469" x="1339850" y="4603750"/>
          <p14:tracePt t="9472" x="1327150" y="4629150"/>
          <p14:tracePt t="9476" x="1316038" y="4640263"/>
          <p14:tracePt t="9480" x="1290638" y="4652963"/>
          <p14:tracePt t="9485" x="1279525" y="4665663"/>
          <p14:tracePt t="9489" x="1266825" y="4678363"/>
          <p14:tracePt t="9492" x="1254125" y="4702175"/>
          <p14:tracePt t="9500" x="1243013" y="4714875"/>
          <p14:tracePt t="9505" x="1243013" y="4725988"/>
          <p14:tracePt t="9509" x="1230313" y="4738688"/>
          <p14:tracePt t="9513" x="1217613" y="4751388"/>
          <p14:tracePt t="9517" x="1206500" y="4762500"/>
          <p14:tracePt t="9521" x="1206500" y="4775200"/>
          <p14:tracePt t="9525" x="1206500" y="4787900"/>
          <p14:tracePt t="9529" x="1206500" y="4811713"/>
          <p14:tracePt t="9533" x="1206500" y="4824413"/>
          <p14:tracePt t="9537" x="1206500" y="4835525"/>
          <p14:tracePt t="9541" x="1193800" y="4860925"/>
          <p14:tracePt t="9544" x="1193800" y="4872038"/>
          <p14:tracePt t="9549" x="1181100" y="4872038"/>
          <p14:tracePt t="9552" x="1181100" y="4897438"/>
          <p14:tracePt t="9557" x="1181100" y="4908550"/>
          <p14:tracePt t="9560" x="1181100" y="4933950"/>
          <p14:tracePt t="9565" x="1181100" y="4945063"/>
          <p14:tracePt t="9569" x="1169988" y="4970463"/>
          <p14:tracePt t="9573" x="1169988" y="4981575"/>
          <p14:tracePt t="9581" x="1169988" y="4994275"/>
          <p14:tracePt t="9586" x="1169988" y="5006975"/>
          <p14:tracePt t="9593" x="1169988" y="5018088"/>
          <p14:tracePt t="9596" x="1169988" y="5030788"/>
          <p14:tracePt t="9601" x="1169988" y="5043488"/>
          <p14:tracePt t="9613" x="1169988" y="5054600"/>
          <p14:tracePt t="9621" x="1169988" y="5067300"/>
          <p14:tracePt t="9629" x="1169988" y="5080000"/>
          <p14:tracePt t="9633" x="1169988" y="5091113"/>
          <p14:tracePt t="9637" x="1169988" y="5103813"/>
          <p14:tracePt t="9641" x="1169988" y="5116513"/>
          <p14:tracePt t="9645" x="1169988" y="5127625"/>
          <p14:tracePt t="9649" x="1169988" y="5140325"/>
          <p14:tracePt t="9665" x="1169988" y="5153025"/>
          <p14:tracePt t="9672" x="1169988" y="5164138"/>
          <p14:tracePt t="9693" x="1169988" y="5176838"/>
          <p14:tracePt t="9801" x="1181100" y="5176838"/>
          <p14:tracePt t="9809" x="1193800" y="5176838"/>
          <p14:tracePt t="9833" x="1206500" y="5176838"/>
          <p14:tracePt t="9841" x="1217613" y="5176838"/>
          <p14:tracePt t="9852" x="1230313" y="5176838"/>
          <p14:tracePt t="9861" x="1243013" y="5176838"/>
          <p14:tracePt t="9865" x="1254125" y="5176838"/>
          <p14:tracePt t="9873" x="1266825" y="5176838"/>
          <p14:tracePt t="9877" x="1279525" y="5176838"/>
          <p14:tracePt t="9885" x="1290638" y="5176838"/>
          <p14:tracePt t="9889" x="1290638" y="5189538"/>
          <p14:tracePt t="9893" x="1290638" y="5200650"/>
          <p14:tracePt t="9897" x="1290638" y="5213350"/>
          <p14:tracePt t="9901" x="1303338" y="5213350"/>
          <p14:tracePt t="9905" x="1316038" y="5226050"/>
          <p14:tracePt t="9909" x="1327150" y="5226050"/>
          <p14:tracePt t="9913" x="1339850" y="5226050"/>
          <p14:tracePt t="9917" x="1352550" y="5226050"/>
          <p14:tracePt t="9921" x="1363663" y="5226050"/>
          <p14:tracePt t="9925" x="1389063" y="5226050"/>
          <p14:tracePt t="9929" x="1400175" y="5226050"/>
          <p14:tracePt t="9933" x="1425575" y="5237163"/>
          <p14:tracePt t="9937" x="1436688" y="5237163"/>
          <p14:tracePt t="9941" x="1462088" y="5249863"/>
          <p14:tracePt t="9945" x="1485900" y="5249863"/>
          <p14:tracePt t="9949" x="1498600" y="5249863"/>
          <p14:tracePt t="9953" x="1522413" y="5262563"/>
          <p14:tracePt t="9958" x="1535113" y="5262563"/>
          <p14:tracePt t="9960" x="1535113" y="5273675"/>
          <p14:tracePt t="9965" x="1558925" y="5273675"/>
          <p14:tracePt t="9969" x="1571625" y="5273675"/>
          <p14:tracePt t="9973" x="1582738" y="5273675"/>
          <p14:tracePt t="9977" x="1608138" y="5286375"/>
          <p14:tracePt t="9981" x="1619250" y="5286375"/>
          <p14:tracePt t="9985" x="1644650" y="5299075"/>
          <p14:tracePt t="9988" x="1655763" y="5299075"/>
          <p14:tracePt t="9993" x="1681163" y="5311775"/>
          <p14:tracePt t="9997" x="1704975" y="5311775"/>
          <p14:tracePt t="10001" x="1728788" y="5322888"/>
          <p14:tracePt t="10005" x="1754188" y="5322888"/>
          <p14:tracePt t="10009" x="1803400" y="5322888"/>
          <p14:tracePt t="10013" x="1827213" y="5335588"/>
          <p14:tracePt t="10017" x="1863725" y="5348288"/>
          <p14:tracePt t="10022" x="1912938" y="5372100"/>
          <p14:tracePt t="10024" x="1973263" y="5372100"/>
          <p14:tracePt t="10029" x="2009775" y="5384800"/>
          <p14:tracePt t="10033" x="2058988" y="5395913"/>
          <p14:tracePt t="10038" x="2095500" y="5395913"/>
          <p14:tracePt t="10041" x="2143125" y="5408613"/>
          <p14:tracePt t="10044" x="2179638" y="5408613"/>
          <p14:tracePt t="10049" x="2228850" y="5408613"/>
          <p14:tracePt t="10054" x="2252663" y="5408613"/>
          <p14:tracePt t="10056" x="2278063" y="5408613"/>
          <p14:tracePt t="10060" x="2301875" y="5408613"/>
          <p14:tracePt t="10064" x="2325688" y="5408613"/>
          <p14:tracePt t="10069" x="2338388" y="5408613"/>
          <p14:tracePt t="10073" x="2351088" y="5408613"/>
          <p14:tracePt t="10238" x="2351088" y="5395913"/>
          <p14:tracePt t="10242" x="2351088" y="5384800"/>
          <p14:tracePt t="10246" x="2351088" y="5372100"/>
          <p14:tracePt t="10250" x="2351088" y="5359400"/>
          <p14:tracePt t="10258" x="2351088" y="5335588"/>
          <p14:tracePt t="10262" x="2338388" y="5322888"/>
          <p14:tracePt t="10265" x="2325688" y="5299075"/>
          <p14:tracePt t="10269" x="2289175" y="5262563"/>
          <p14:tracePt t="10274" x="2278063" y="5237163"/>
          <p14:tracePt t="10278" x="2265363" y="5226050"/>
          <p14:tracePt t="10282" x="2241550" y="5189538"/>
          <p14:tracePt t="10286" x="2228850" y="5164138"/>
          <p14:tracePt t="10289" x="2216150" y="5140325"/>
          <p14:tracePt t="10295" x="2192338" y="5091113"/>
          <p14:tracePt t="10297" x="2168525" y="5054600"/>
          <p14:tracePt t="10302" x="2143125" y="5006975"/>
          <p14:tracePt t="10306" x="2119313" y="4957763"/>
          <p14:tracePt t="10310" x="2106613" y="4921250"/>
          <p14:tracePt t="10314" x="2070100" y="4897438"/>
          <p14:tracePt t="10318" x="2046288" y="4848225"/>
          <p14:tracePt t="10322" x="2033588" y="4824413"/>
          <p14:tracePt t="10326" x="1997075" y="4799013"/>
          <p14:tracePt t="10330" x="1985963" y="4762500"/>
          <p14:tracePt t="10334" x="1960563" y="4738688"/>
          <p14:tracePt t="10338" x="1936750" y="4702175"/>
          <p14:tracePt t="10343" x="1900238" y="4652963"/>
          <p14:tracePt t="10345" x="1876425" y="4603750"/>
          <p14:tracePt t="10349" x="1851025" y="4567238"/>
          <p14:tracePt t="10354" x="1814513" y="4519613"/>
          <p14:tracePt t="10358" x="1790700" y="4494213"/>
          <p14:tracePt t="10361" x="1754188" y="4446588"/>
          <p14:tracePt t="10365" x="1728788" y="4410075"/>
          <p14:tracePt t="10371" x="1717675" y="4360863"/>
          <p14:tracePt t="10373" x="1704975" y="4337050"/>
          <p14:tracePt t="10377" x="1692275" y="4311650"/>
          <p14:tracePt t="10382" x="1681163" y="4287838"/>
          <p14:tracePt t="10385" x="1668463" y="4275138"/>
          <p14:tracePt t="10390" x="1668463" y="4264025"/>
          <p14:tracePt t="10393" x="1668463" y="4251325"/>
          <p14:tracePt t="10526" x="1668463" y="4264025"/>
          <p14:tracePt t="10530" x="1668463" y="4275138"/>
          <p14:tracePt t="10534" x="1668463" y="4287838"/>
          <p14:tracePt t="10542" x="1668463" y="4311650"/>
          <p14:tracePt t="10546" x="1681163" y="4348163"/>
          <p14:tracePt t="10550" x="1692275" y="4360863"/>
          <p14:tracePt t="10554" x="1704975" y="4384675"/>
          <p14:tracePt t="10558" x="1717675" y="4384675"/>
          <p14:tracePt t="10561" x="1717675" y="4397375"/>
          <p14:tracePt t="10566" x="1717675" y="4421188"/>
          <p14:tracePt t="10571" x="1728788" y="4433888"/>
          <p14:tracePt t="10573" x="1741488" y="4446588"/>
          <p14:tracePt t="10577" x="1754188" y="4457700"/>
          <p14:tracePt t="10581" x="1754188" y="4470400"/>
          <p14:tracePt t="10586" x="1765300" y="4483100"/>
          <p14:tracePt t="10590" x="1765300" y="4506913"/>
          <p14:tracePt t="10593" x="1778000" y="4519613"/>
          <p14:tracePt t="10597" x="1778000" y="4543425"/>
          <p14:tracePt t="10602" x="1790700" y="4556125"/>
          <p14:tracePt t="10605" x="1803400" y="4556125"/>
          <p14:tracePt t="10610" x="1814513" y="4567238"/>
          <p14:tracePt t="10613" x="1827213" y="4579938"/>
          <p14:tracePt t="10619" x="1839913" y="4592638"/>
          <p14:tracePt t="10625" x="1863725" y="4603750"/>
          <p14:tracePt t="10629" x="1900238" y="4616450"/>
          <p14:tracePt t="10633" x="1924050" y="4629150"/>
          <p14:tracePt t="10638" x="1949450" y="4665663"/>
          <p14:tracePt t="10642" x="1973263" y="4678363"/>
          <p14:tracePt t="10646" x="2022475" y="4689475"/>
          <p14:tracePt t="10650" x="2046288" y="4702175"/>
          <p14:tracePt t="10655" x="2082800" y="4702175"/>
          <p14:tracePt t="10658" x="2132013" y="4714875"/>
          <p14:tracePt t="10661" x="2155825" y="4725988"/>
          <p14:tracePt t="10666" x="2179638" y="4725988"/>
          <p14:tracePt t="10669" x="2205038" y="4738688"/>
          <p14:tracePt t="10673" x="2228850" y="4738688"/>
          <p14:tracePt t="10678" x="2241550" y="4738688"/>
          <p14:tracePt t="10682" x="2265363" y="4738688"/>
          <p14:tracePt t="10687" x="2278063" y="4738688"/>
          <p14:tracePt t="10689" x="2289175" y="4738688"/>
          <p14:tracePt t="10693" x="2314575" y="4738688"/>
          <p14:tracePt t="10702" x="2338388" y="4738688"/>
          <p14:tracePt t="10706" x="2351088" y="4738688"/>
          <p14:tracePt t="10714" x="2362200" y="4738688"/>
          <p14:tracePt t="10722" x="2374900" y="4738688"/>
          <p14:tracePt t="10730" x="2387600" y="4738688"/>
          <p14:tracePt t="10810" x="2374900" y="4738688"/>
          <p14:tracePt t="10826" x="2362200" y="4738688"/>
          <p14:tracePt t="10834" x="2351088" y="4738688"/>
          <p14:tracePt t="10847" x="2338388" y="4738688"/>
          <p14:tracePt t="10854" x="2325688" y="4738688"/>
          <p14:tracePt t="10890" x="2314575" y="4738688"/>
          <p14:tracePt t="10898" x="2301875" y="4738688"/>
          <p14:tracePt t="10902" x="2289175" y="4738688"/>
          <p14:tracePt t="10910" x="2278063" y="4738688"/>
          <p14:tracePt t="10914" x="2265363" y="4738688"/>
          <p14:tracePt t="10918" x="2252663" y="4738688"/>
          <p14:tracePt t="10922" x="2241550" y="4738688"/>
          <p14:tracePt t="10926" x="2228850" y="4738688"/>
          <p14:tracePt t="10930" x="2205038" y="4725988"/>
          <p14:tracePt t="10934" x="2192338" y="4725988"/>
          <p14:tracePt t="10938" x="2168525" y="4725988"/>
          <p14:tracePt t="10942" x="2155825" y="4725988"/>
          <p14:tracePt t="10946" x="2143125" y="4725988"/>
          <p14:tracePt t="10950" x="2132013" y="4725988"/>
          <p14:tracePt t="10958" x="2106613" y="4725988"/>
          <p14:tracePt t="10962" x="2095500" y="4725988"/>
          <p14:tracePt t="10966" x="2082800" y="4738688"/>
          <p14:tracePt t="10974" x="2070100" y="4751388"/>
          <p14:tracePt t="10982" x="2058988" y="4751388"/>
          <p14:tracePt t="10986" x="2058988" y="4762500"/>
          <p14:tracePt t="10989" x="2046288" y="4762500"/>
          <p14:tracePt t="10993" x="2046288" y="4775200"/>
          <p14:tracePt t="10998" x="2033588" y="4775200"/>
          <p14:tracePt t="11002" x="2022475" y="4775200"/>
          <p14:tracePt t="11010" x="2009775" y="4775200"/>
          <p14:tracePt t="11018" x="1997075" y="4787900"/>
          <p14:tracePt t="11025" x="1985963" y="4799013"/>
          <p14:tracePt t="11042" x="1973263" y="4811713"/>
          <p14:tracePt t="11050" x="1960563" y="4824413"/>
          <p14:tracePt t="11054" x="1960563" y="4835525"/>
          <p14:tracePt t="11057" x="1949450" y="4835525"/>
          <p14:tracePt t="11062" x="1949450" y="4848225"/>
          <p14:tracePt t="11066" x="1936750" y="4860925"/>
          <p14:tracePt t="11078" x="1936750" y="4872038"/>
          <p14:tracePt t="11082" x="1936750" y="4884738"/>
          <p14:tracePt t="11086" x="1936750" y="4897438"/>
          <p14:tracePt t="11090" x="1936750" y="4908550"/>
          <p14:tracePt t="11094" x="1936750" y="4933950"/>
          <p14:tracePt t="11098" x="1936750" y="4945063"/>
          <p14:tracePt t="11102" x="1924050" y="4957763"/>
          <p14:tracePt t="11106" x="1924050" y="4970463"/>
          <p14:tracePt t="11110" x="1912938" y="4970463"/>
          <p14:tracePt t="11114" x="1912938" y="4981575"/>
          <p14:tracePt t="11118" x="1912938" y="4994275"/>
          <p14:tracePt t="11124" x="1900238" y="5018088"/>
          <p14:tracePt t="11125" x="1900238" y="5043488"/>
          <p14:tracePt t="11129" x="1887538" y="5080000"/>
          <p14:tracePt t="11133" x="1887538" y="5103813"/>
          <p14:tracePt t="11142" x="1887538" y="5116513"/>
          <p14:tracePt t="11146" x="1887538" y="5140325"/>
          <p14:tracePt t="11150" x="1887538" y="5153025"/>
          <p14:tracePt t="11153" x="1887538" y="5176838"/>
          <p14:tracePt t="11157" x="1887538" y="5189538"/>
          <p14:tracePt t="11162" x="1887538" y="5213350"/>
          <p14:tracePt t="11166" x="1887538" y="5226050"/>
          <p14:tracePt t="11169" x="1887538" y="5237163"/>
          <p14:tracePt t="11174" x="1887538" y="5249863"/>
          <p14:tracePt t="11182" x="1887538" y="5262563"/>
          <p14:tracePt t="11186" x="1900238" y="5273675"/>
          <p14:tracePt t="11190" x="1912938" y="5273675"/>
          <p14:tracePt t="11198" x="1924050" y="5286375"/>
          <p14:tracePt t="11206" x="1936750" y="5299075"/>
          <p14:tracePt t="11214" x="1936750" y="5311775"/>
          <p14:tracePt t="11219" x="1936750" y="5322888"/>
          <p14:tracePt t="11222" x="1949450" y="5335588"/>
          <p14:tracePt t="11226" x="1949450" y="5348288"/>
          <p14:tracePt t="11230" x="1960563" y="5348288"/>
          <p14:tracePt t="11234" x="1973263" y="5359400"/>
          <p14:tracePt t="11238" x="1985963" y="5359400"/>
          <p14:tracePt t="11242" x="2009775" y="5359400"/>
          <p14:tracePt t="11246" x="2022475" y="5359400"/>
          <p14:tracePt t="11250" x="2046288" y="5359400"/>
          <p14:tracePt t="11255" x="2082800" y="5359400"/>
          <p14:tracePt t="11257" x="2119313" y="5372100"/>
          <p14:tracePt t="11262" x="2155825" y="5372100"/>
          <p14:tracePt t="11265" x="2192338" y="5372100"/>
          <p14:tracePt t="11270" x="2241550" y="5372100"/>
          <p14:tracePt t="11273" x="2265363" y="5372100"/>
          <p14:tracePt t="11278" x="2289175" y="5359400"/>
          <p14:tracePt t="11282" x="2314575" y="5348288"/>
          <p14:tracePt t="11286" x="2338388" y="5348288"/>
          <p14:tracePt t="11289" x="2374900" y="5322888"/>
          <p14:tracePt t="11293" x="2398713" y="5322888"/>
          <p14:tracePt t="11297" x="2424113" y="5311775"/>
          <p14:tracePt t="11302" x="2435225" y="5311775"/>
          <p14:tracePt t="11305" x="2460625" y="5299075"/>
          <p14:tracePt t="11310" x="2471738" y="5299075"/>
          <p14:tracePt t="11314" x="2471738" y="5286375"/>
          <p14:tracePt t="11318" x="2484438" y="5286375"/>
          <p14:tracePt t="11322" x="2497138" y="5286375"/>
          <p14:tracePt t="11326" x="2520950" y="5273675"/>
          <p14:tracePt t="11330" x="2533650" y="5262563"/>
          <p14:tracePt t="11334" x="2557463" y="5249863"/>
          <p14:tracePt t="11338" x="2582863" y="5237163"/>
          <p14:tracePt t="11342" x="2606675" y="5237163"/>
          <p14:tracePt t="11347" x="2643188" y="5237163"/>
          <p14:tracePt t="11349" x="2667000" y="5213350"/>
          <p14:tracePt t="11355" x="2692400" y="5200650"/>
          <p14:tracePt t="11357" x="2728913" y="5189538"/>
          <p14:tracePt t="11361" x="2776538" y="5164138"/>
          <p14:tracePt t="11365" x="2825750" y="5127625"/>
          <p14:tracePt t="11370" x="2849563" y="5116513"/>
          <p14:tracePt t="11374" x="2886075" y="5103813"/>
          <p14:tracePt t="11378" x="2935288" y="5091113"/>
          <p14:tracePt t="11382" x="2971800" y="5067300"/>
          <p14:tracePt t="11385" x="3021013" y="5043488"/>
          <p14:tracePt t="11389" x="3057525" y="5018088"/>
          <p14:tracePt t="11393" x="3105150" y="4994275"/>
          <p14:tracePt t="11397" x="3130550" y="4957763"/>
          <p14:tracePt t="11402" x="3178175" y="4933950"/>
          <p14:tracePt t="11405" x="3203575" y="4908550"/>
          <p14:tracePt t="11409" x="3252788" y="4897438"/>
          <p14:tracePt t="11413" x="3276600" y="4860925"/>
          <p14:tracePt t="11418" x="3289300" y="4835525"/>
          <p14:tracePt t="11422" x="3313113" y="4787900"/>
          <p14:tracePt t="11426" x="3336925" y="4762500"/>
          <p14:tracePt t="11430" x="3349625" y="4725988"/>
          <p14:tracePt t="11434" x="3362325" y="4702175"/>
          <p14:tracePt t="11439" x="3373438" y="4665663"/>
          <p14:tracePt t="11441" x="3373438" y="4629150"/>
          <p14:tracePt t="11445" x="3386138" y="4603750"/>
          <p14:tracePt t="11449" x="3386138" y="4579938"/>
          <p14:tracePt t="11455" x="3398838" y="4556125"/>
          <p14:tracePt t="11457" x="3409950" y="4519613"/>
          <p14:tracePt t="11461" x="3409950" y="4494213"/>
          <p14:tracePt t="11466" x="3422650" y="4470400"/>
          <p14:tracePt t="11471" x="3422650" y="4433888"/>
          <p14:tracePt t="11473" x="3435350" y="4410075"/>
          <p14:tracePt t="11477" x="3435350" y="4373563"/>
          <p14:tracePt t="11482" x="3459163" y="4348163"/>
          <p14:tracePt t="11486" x="3459163" y="4337050"/>
          <p14:tracePt t="11489" x="3459163" y="4324350"/>
          <p14:tracePt t="11493" x="3471863" y="4300538"/>
          <p14:tracePt t="11502" x="3471863" y="4287838"/>
          <p14:tracePt t="11510" x="3471863" y="4275138"/>
          <p14:tracePt t="11518" x="3471863" y="4264025"/>
          <p14:tracePt t="11522" x="3482975" y="4251325"/>
          <p14:tracePt t="11526" x="3482975" y="4238625"/>
          <p14:tracePt t="11530" x="3495675" y="4227513"/>
          <p14:tracePt t="11555" x="3508375" y="4227513"/>
          <p14:tracePt t="11562" x="3519488" y="4227513"/>
          <p14:tracePt t="11566" x="3519488" y="4214813"/>
          <p14:tracePt t="11570" x="3532188" y="4214813"/>
          <p14:tracePt t="11574" x="3544888" y="4202113"/>
          <p14:tracePt t="11578" x="3556000" y="4202113"/>
          <p14:tracePt t="11582" x="3568700" y="4202113"/>
          <p14:tracePt t="11585" x="3581400" y="4191000"/>
          <p14:tracePt t="11590" x="3592513" y="4191000"/>
          <p14:tracePt t="11594" x="3592513" y="4178300"/>
          <p14:tracePt t="11598" x="3617913" y="4178300"/>
          <p14:tracePt t="11603" x="3629025" y="4178300"/>
          <p14:tracePt t="11606" x="3654425" y="4178300"/>
          <p14:tracePt t="11610" x="3665538" y="4178300"/>
          <p14:tracePt t="11614" x="3678238" y="4178300"/>
          <p14:tracePt t="11618" x="3702050" y="4178300"/>
          <p14:tracePt t="11622" x="3714750" y="4178300"/>
          <p14:tracePt t="11626" x="3738563" y="4178300"/>
          <p14:tracePt t="11630" x="3763963" y="4178300"/>
          <p14:tracePt t="11633" x="3775075" y="4178300"/>
          <p14:tracePt t="11638" x="3800475" y="4191000"/>
          <p14:tracePt t="11642" x="3811588" y="4191000"/>
          <p14:tracePt t="11645" x="3824288" y="4202113"/>
          <p14:tracePt t="11654" x="3836988" y="4202113"/>
          <p14:tracePt t="11658" x="3848100" y="4202113"/>
          <p14:tracePt t="11662" x="3873500" y="4214813"/>
          <p14:tracePt t="11666" x="3884613" y="4214813"/>
          <p14:tracePt t="11671" x="3884613" y="4227513"/>
          <p14:tracePt t="11673" x="3897313" y="4238625"/>
          <p14:tracePt t="11677" x="3910013" y="4238625"/>
          <p14:tracePt t="11681" x="3921125" y="4251325"/>
          <p14:tracePt t="11687" x="3946525" y="4251325"/>
          <p14:tracePt t="11689" x="3959225" y="4251325"/>
          <p14:tracePt t="11693" x="3983038" y="4251325"/>
          <p14:tracePt t="11697" x="4006850" y="4251325"/>
          <p14:tracePt t="11702" x="4032250" y="4251325"/>
          <p14:tracePt t="11706" x="4056063" y="4264025"/>
          <p14:tracePt t="11709" x="4079875" y="4264025"/>
          <p14:tracePt t="11713" x="4105275" y="4275138"/>
          <p14:tracePt t="11718" x="4152900" y="4275138"/>
          <p14:tracePt t="11722" x="4202113" y="4275138"/>
          <p14:tracePt t="11726" x="4251325" y="4275138"/>
          <p14:tracePt t="11730" x="4311650" y="4275138"/>
          <p14:tracePt t="11733" x="4360863" y="4275138"/>
          <p14:tracePt t="11738" x="4421188" y="4275138"/>
          <p14:tracePt t="11741" x="4506913" y="4275138"/>
          <p14:tracePt t="11746" x="4579938" y="4275138"/>
          <p14:tracePt t="11750" x="4640263" y="4275138"/>
          <p14:tracePt t="11753" x="4749800" y="4275138"/>
          <p14:tracePt t="11758" x="4835525" y="4238625"/>
          <p14:tracePt t="11762" x="4921250" y="4227513"/>
          <p14:tracePt t="11766" x="5030788" y="4202113"/>
          <p14:tracePt t="11771" x="5140325" y="4165600"/>
          <p14:tracePt t="11773" x="5224463" y="4154488"/>
          <p14:tracePt t="11777" x="5334000" y="4117975"/>
          <p14:tracePt t="11781" x="5432425" y="4081463"/>
          <p14:tracePt t="11786" x="5518150" y="4043363"/>
          <p14:tracePt t="11789" x="5578475" y="3995738"/>
          <p14:tracePt t="11793" x="5651500" y="3959225"/>
          <p14:tracePt t="11797" x="5711825" y="3946525"/>
          <p14:tracePt t="11802" x="5773738" y="3910013"/>
          <p14:tracePt t="11805" x="5810250" y="3886200"/>
          <p14:tracePt t="11810" x="5857875" y="3849688"/>
          <p14:tracePt t="11814" x="5907088" y="3836988"/>
          <p14:tracePt t="11818" x="5930900" y="3824288"/>
          <p14:tracePt t="11822" x="5956300" y="3800475"/>
          <p14:tracePt t="11826" x="5967413" y="3787775"/>
          <p14:tracePt t="11836" x="5992813" y="3751263"/>
          <p14:tracePt t="11839" x="6003925" y="3740150"/>
          <p14:tracePt t="11841" x="6003925" y="3714750"/>
          <p14:tracePt t="11845" x="6016625" y="3703638"/>
          <p14:tracePt t="11849" x="6016625" y="3690938"/>
          <p14:tracePt t="11853" x="6016625" y="3678238"/>
          <p14:tracePt t="11862" x="6016625" y="3654425"/>
          <p14:tracePt t="11866" x="6016625" y="3630613"/>
          <p14:tracePt t="11871" x="6016625" y="3605213"/>
          <p14:tracePt t="11873" x="6016625" y="3594100"/>
          <p14:tracePt t="11878" x="6016625" y="3568700"/>
          <p14:tracePt t="11881" x="6016625" y="3544888"/>
          <p14:tracePt t="11886" x="6016625" y="3532188"/>
          <p14:tracePt t="11889" x="6016625" y="3508375"/>
          <p14:tracePt t="11894" x="6016625" y="3484563"/>
          <p14:tracePt t="11898" x="6016625" y="3471863"/>
          <p14:tracePt t="11903" x="6016625" y="3448050"/>
          <p14:tracePt t="11906" x="6016625" y="3398838"/>
          <p14:tracePt t="11909" x="6016625" y="3373438"/>
          <p14:tracePt t="11913" x="6016625" y="3336925"/>
          <p14:tracePt t="11918" x="6016625" y="3313113"/>
          <p14:tracePt t="11922" x="6016625" y="3300413"/>
          <p14:tracePt t="11926" x="6016625" y="3289300"/>
          <p14:tracePt t="11930" x="6016625" y="3276600"/>
          <p14:tracePt t="11934" x="6016625" y="3252788"/>
          <p14:tracePt t="11938" x="6016625" y="3240088"/>
          <p14:tracePt t="11943" x="6016625" y="3227388"/>
          <p14:tracePt t="11950" x="6003925" y="3227388"/>
          <p14:tracePt t="11962" x="6003925" y="3216275"/>
          <p14:tracePt t="11966" x="6003925" y="3203575"/>
          <p14:tracePt t="11970" x="5992813" y="3190875"/>
          <p14:tracePt t="11973" x="5992813" y="3179763"/>
          <p14:tracePt t="11977" x="5980113" y="3167063"/>
          <p14:tracePt t="11982" x="5980113" y="3143250"/>
          <p14:tracePt t="11985" x="5967413" y="3130550"/>
          <p14:tracePt t="11989" x="5967413" y="3117850"/>
          <p14:tracePt t="11994" x="5956300" y="3106738"/>
          <p14:tracePt t="11998" x="5943600" y="3094038"/>
          <p14:tracePt t="12007" x="5930900" y="3081338"/>
          <p14:tracePt t="12009" x="5930900" y="3070225"/>
          <p14:tracePt t="12013" x="5930900" y="3057525"/>
          <p14:tracePt t="12018" x="5930900" y="3044825"/>
          <p14:tracePt t="12022" x="5930900" y="3033713"/>
          <p14:tracePt t="12026" x="5930900" y="3021013"/>
          <p14:tracePt t="12030" x="5930900" y="3008313"/>
          <p14:tracePt t="12038" x="5930900" y="2997200"/>
          <p14:tracePt t="12058" x="5930900" y="2984500"/>
          <p14:tracePt t="12066" x="5930900" y="2971800"/>
          <p14:tracePt t="12391" x="5919788" y="2971800"/>
          <p14:tracePt t="12395" x="5907088" y="2960688"/>
          <p14:tracePt t="12399" x="5894388" y="2947988"/>
          <p14:tracePt t="12402" x="5883275" y="2935288"/>
          <p14:tracePt t="12407" x="5870575" y="2924175"/>
          <p14:tracePt t="12411" x="5857875" y="2911475"/>
          <p14:tracePt t="12419" x="5846763" y="2898775"/>
          <p14:tracePt t="12423" x="5834063" y="2887663"/>
          <p14:tracePt t="12426" x="5834063" y="2874963"/>
          <p14:tracePt t="12430" x="5821363" y="2862263"/>
          <p14:tracePt t="12434" x="5810250" y="2851150"/>
          <p14:tracePt t="12443" x="5797550" y="2851150"/>
          <p14:tracePt t="12455" x="5797550" y="2838450"/>
          <p14:tracePt t="12458" x="5784850" y="2838450"/>
          <p14:tracePt t="12463" x="5773738" y="2838450"/>
          <p14:tracePt t="12467" x="5761038" y="2838450"/>
          <p14:tracePt t="12471" x="5748338" y="2838450"/>
          <p14:tracePt t="12475" x="5737225" y="2838450"/>
          <p14:tracePt t="12478" x="5724525" y="2838450"/>
          <p14:tracePt t="12483" x="5711825" y="2838450"/>
          <p14:tracePt t="12486" x="5700713" y="2838450"/>
          <p14:tracePt t="12491" x="5688013" y="2838450"/>
          <p14:tracePt t="12494" x="5675313" y="2838450"/>
          <p14:tracePt t="12499" x="5664200" y="2838450"/>
          <p14:tracePt t="12503" x="5627688" y="2851150"/>
          <p14:tracePt t="12507" x="5602288" y="2874963"/>
          <p14:tracePt t="12511" x="5578475" y="2898775"/>
          <p14:tracePt t="12514" x="5529263" y="2911475"/>
          <p14:tracePt t="12519" x="5518150" y="2924175"/>
          <p14:tracePt t="12523" x="5505450" y="2935288"/>
          <p14:tracePt t="12527" x="5492750" y="2935288"/>
          <p14:tracePt t="12532" x="5481638" y="2947988"/>
          <p14:tracePt t="12534" x="5456238" y="2947988"/>
          <p14:tracePt t="12538" x="5445125" y="2960688"/>
          <p14:tracePt t="12542" x="5432425" y="2960688"/>
          <p14:tracePt t="12546" x="5408613" y="2971800"/>
          <p14:tracePt t="12550" x="5395913" y="2971800"/>
          <p14:tracePt t="12555" x="5383213" y="2984500"/>
          <p14:tracePt t="12558" x="5370513" y="2997200"/>
          <p14:tracePt t="12562" x="5359400" y="2997200"/>
          <p14:tracePt t="12567" x="5346700" y="2997200"/>
          <p14:tracePt t="12575" x="5334000" y="2997200"/>
          <p14:tracePt t="12580" x="5310188" y="3008313"/>
          <p14:tracePt t="12583" x="5297488" y="3021013"/>
          <p14:tracePt t="12587" x="5297488" y="3033713"/>
          <p14:tracePt t="12591" x="5286375" y="3033713"/>
          <p14:tracePt t="12595" x="5273675" y="3044825"/>
          <p14:tracePt t="12599" x="5260975" y="3044825"/>
          <p14:tracePt t="12607" x="5249863" y="3044825"/>
          <p14:tracePt t="12611" x="5237163" y="3044825"/>
          <p14:tracePt t="12619" x="5224463" y="3044825"/>
          <p14:tracePt t="12623" x="5213350" y="3057525"/>
          <p14:tracePt t="12627" x="5213350" y="3070225"/>
          <p14:tracePt t="12631" x="5200650" y="3070225"/>
          <p14:tracePt t="12635" x="5200650" y="3081338"/>
          <p14:tracePt t="12659" x="5200650" y="3094038"/>
          <p14:tracePt t="12667" x="5187950" y="3106738"/>
          <p14:tracePt t="12672" x="5187950" y="3117850"/>
          <p14:tracePt t="12675" x="5176838" y="3130550"/>
          <p14:tracePt t="12679" x="5176838" y="3143250"/>
          <p14:tracePt t="12686" x="5176838" y="3154363"/>
          <p14:tracePt t="12691" x="5176838" y="3167063"/>
          <p14:tracePt t="12699" x="5176838" y="3179763"/>
          <p14:tracePt t="12702" x="5176838" y="3190875"/>
          <p14:tracePt t="12711" x="5176838" y="3203575"/>
          <p14:tracePt t="12714" x="5176838" y="3216275"/>
          <p14:tracePt t="12722" x="5176838" y="3227388"/>
          <p14:tracePt t="12727" x="5187950" y="3240088"/>
          <p14:tracePt t="12735" x="5200650" y="3252788"/>
          <p14:tracePt t="12739" x="5200650" y="3263900"/>
          <p14:tracePt t="12742" x="5213350" y="3276600"/>
          <p14:tracePt t="12747" x="5224463" y="3289300"/>
          <p14:tracePt t="12755" x="5237163" y="3300413"/>
          <p14:tracePt t="12759" x="5249863" y="3300413"/>
          <p14:tracePt t="12763" x="5260975" y="3313113"/>
          <p14:tracePt t="12767" x="5273675" y="3313113"/>
          <p14:tracePt t="12771" x="5286375" y="3325813"/>
          <p14:tracePt t="12774" x="5310188" y="3325813"/>
          <p14:tracePt t="12779" x="5310188" y="3336925"/>
          <p14:tracePt t="12783" x="5322888" y="3336925"/>
          <p14:tracePt t="12787" x="5346700" y="3349625"/>
          <p14:tracePt t="12791" x="5359400" y="3362325"/>
          <p14:tracePt t="12795" x="5383213" y="3373438"/>
          <p14:tracePt t="12799" x="5408613" y="3373438"/>
          <p14:tracePt t="12802" x="5432425" y="3386138"/>
          <p14:tracePt t="12806" x="5468938" y="3386138"/>
          <p14:tracePt t="12810" x="5492750" y="3398838"/>
          <p14:tracePt t="12814" x="5529263" y="3398838"/>
          <p14:tracePt t="12819" x="5578475" y="3409950"/>
          <p14:tracePt t="12823" x="5614988" y="3435350"/>
          <p14:tracePt t="12827" x="5638800" y="3435350"/>
          <p14:tracePt t="12831" x="5688013" y="3448050"/>
          <p14:tracePt t="12834" x="5724525" y="3448050"/>
          <p14:tracePt t="12838" x="5748338" y="3459163"/>
          <p14:tracePt t="12843" x="5797550" y="3471863"/>
          <p14:tracePt t="12847" x="5834063" y="3471863"/>
          <p14:tracePt t="12851" x="5883275" y="3484563"/>
          <p14:tracePt t="12855" x="5919788" y="3484563"/>
          <p14:tracePt t="12859" x="5943600" y="3484563"/>
          <p14:tracePt t="12864" x="5967413" y="3484563"/>
          <p14:tracePt t="12869" x="5992813" y="3484563"/>
          <p14:tracePt t="12871" x="6003925" y="3484563"/>
          <p14:tracePt t="12874" x="6029325" y="3484563"/>
          <p14:tracePt t="12878" x="6040438" y="3484563"/>
          <p14:tracePt t="12882" x="6065838" y="3471863"/>
          <p14:tracePt t="12887" x="6076950" y="3471863"/>
          <p14:tracePt t="12894" x="6089650" y="3471863"/>
          <p14:tracePt t="12899" x="6089650" y="3459163"/>
          <p14:tracePt t="12903" x="6102350" y="3459163"/>
          <p14:tracePt t="12906" x="6102350" y="3448050"/>
          <p14:tracePt t="12911" x="6115050" y="3435350"/>
          <p14:tracePt t="12915" x="6126163" y="3435350"/>
          <p14:tracePt t="12919" x="6126163" y="3422650"/>
          <p14:tracePt t="12923" x="6138863" y="3422650"/>
          <p14:tracePt t="12936" x="6151563" y="3422650"/>
          <p14:tracePt t="12943" x="6151563" y="3409950"/>
          <p14:tracePt t="12983" x="6162675" y="3409950"/>
          <p14:tracePt t="12991" x="6175375" y="3409950"/>
          <p14:tracePt t="12994" x="6175375" y="3398838"/>
          <p14:tracePt t="13003" x="6175375" y="3386138"/>
          <p14:tracePt t="13011" x="6175375" y="3373438"/>
          <p14:tracePt t="13019" x="6175375" y="3362325"/>
          <p14:tracePt t="13023" x="6175375" y="3349625"/>
          <p14:tracePt t="13030" x="6175375" y="3336925"/>
          <p14:tracePt t="13034" x="6175375" y="3325813"/>
          <p14:tracePt t="13043" x="6175375" y="3313113"/>
          <p14:tracePt t="13051" x="6175375" y="3300413"/>
          <p14:tracePt t="13063" x="6175375" y="3289300"/>
          <p14:tracePt t="13067" x="6175375" y="3276600"/>
          <p14:tracePt t="13074" x="6175375" y="3263900"/>
          <p14:tracePt t="13083" x="6175375" y="3252788"/>
          <p14:tracePt t="13091" x="6175375" y="3240088"/>
          <p14:tracePt t="13099" x="6175375" y="3227388"/>
          <p14:tracePt t="13107" x="6175375" y="3216275"/>
          <p14:tracePt t="13115" x="6175375" y="3203575"/>
          <p14:tracePt t="13127" x="6175375" y="3190875"/>
          <p14:tracePt t="13134" x="6175375" y="3179763"/>
          <p14:tracePt t="13147" x="6175375" y="3167063"/>
          <p14:tracePt t="13155" x="6175375" y="3154363"/>
          <p14:tracePt t="13159" x="6175375" y="3143250"/>
          <p14:tracePt t="13163" x="6175375" y="3130550"/>
          <p14:tracePt t="13167" x="6175375" y="3117850"/>
          <p14:tracePt t="13171" x="6175375" y="3094038"/>
          <p14:tracePt t="13175" x="6162675" y="3070225"/>
          <p14:tracePt t="13179" x="6151563" y="3057525"/>
          <p14:tracePt t="13183" x="6138863" y="3033713"/>
          <p14:tracePt t="13187" x="6126163" y="3021013"/>
          <p14:tracePt t="13191" x="6115050" y="2997200"/>
          <p14:tracePt t="13195" x="6115050" y="2984500"/>
          <p14:tracePt t="13199" x="6102350" y="2960688"/>
          <p14:tracePt t="13202" x="6089650" y="2947988"/>
          <p14:tracePt t="13206" x="6076950" y="2935288"/>
          <p14:tracePt t="13211" x="6053138" y="2924175"/>
          <p14:tracePt t="13215" x="6040438" y="2911475"/>
          <p14:tracePt t="13219" x="6016625" y="2887663"/>
          <p14:tracePt t="13223" x="5992813" y="2874963"/>
          <p14:tracePt t="13226" x="5956300" y="2851150"/>
          <p14:tracePt t="13231" x="5943600" y="2825750"/>
          <p14:tracePt t="13235" x="5919788" y="2814638"/>
          <p14:tracePt t="13238" x="5907088" y="2814638"/>
          <p14:tracePt t="13242" x="5883275" y="2801938"/>
          <p14:tracePt t="13247" x="5857875" y="2801938"/>
          <p14:tracePt t="13251" x="5834063" y="2789238"/>
          <p14:tracePt t="13255" x="5810250" y="2776538"/>
          <p14:tracePt t="13259" x="5797550" y="2765425"/>
          <p14:tracePt t="13263" x="5773738" y="2752725"/>
          <p14:tracePt t="13267" x="5761038" y="2752725"/>
          <p14:tracePt t="13271" x="5748338" y="2752725"/>
          <p14:tracePt t="13275" x="5724525" y="2752725"/>
          <p14:tracePt t="13279" x="5711825" y="2740025"/>
          <p14:tracePt t="13282" x="5688013" y="2740025"/>
          <p14:tracePt t="13286" x="5675313" y="2728913"/>
          <p14:tracePt t="13291" x="5651500" y="2728913"/>
          <p14:tracePt t="13295" x="5638800" y="2728913"/>
          <p14:tracePt t="13299" x="5614988" y="2728913"/>
          <p14:tracePt t="13303" x="5591175" y="2728913"/>
          <p14:tracePt t="13306" x="5591175" y="2716213"/>
          <p14:tracePt t="13310" x="5578475" y="2716213"/>
          <p14:tracePt t="13314" x="5565775" y="2703513"/>
          <p14:tracePt t="13319" x="5554663" y="2703513"/>
          <p14:tracePt t="13323" x="5529263" y="2703513"/>
          <p14:tracePt t="13327" x="5518150" y="2703513"/>
          <p14:tracePt t="13330" x="5505450" y="2703513"/>
          <p14:tracePt t="13335" x="5492750" y="2703513"/>
          <p14:tracePt t="13339" x="5481638" y="2703513"/>
          <p14:tracePt t="13342" x="5456238" y="2703513"/>
          <p14:tracePt t="13347" x="5445125" y="2703513"/>
          <p14:tracePt t="13351" x="5432425" y="2703513"/>
          <p14:tracePt t="13355" x="5419725" y="2703513"/>
          <p14:tracePt t="13359" x="5408613" y="2703513"/>
          <p14:tracePt t="13363" x="5383213" y="2703513"/>
          <p14:tracePt t="13367" x="5370513" y="2716213"/>
          <p14:tracePt t="13371" x="5359400" y="2716213"/>
          <p14:tracePt t="13374" x="5346700" y="2716213"/>
          <p14:tracePt t="13378" x="5322888" y="2728913"/>
          <p14:tracePt t="13382" x="5310188" y="2728913"/>
          <p14:tracePt t="13387" x="5297488" y="2740025"/>
          <p14:tracePt t="13391" x="5286375" y="2740025"/>
          <p14:tracePt t="13395" x="5273675" y="2740025"/>
          <p14:tracePt t="13399" x="5260975" y="2752725"/>
          <p14:tracePt t="13407" x="5249863" y="2765425"/>
          <p14:tracePt t="13419" x="5237163" y="2765425"/>
          <p14:tracePt t="13422" x="5213350" y="2765425"/>
          <p14:tracePt t="13427" x="5200650" y="2765425"/>
          <p14:tracePt t="13431" x="5187950" y="2765425"/>
          <p14:tracePt t="13434" x="5176838" y="2765425"/>
          <p14:tracePt t="13443" x="5164138" y="2765425"/>
          <p14:tracePt t="13447" x="5151438" y="2765425"/>
          <p14:tracePt t="13451" x="5140325" y="2765425"/>
          <p14:tracePt t="13455" x="5127625" y="2765425"/>
          <p14:tracePt t="13459" x="5114925" y="2765425"/>
          <p14:tracePt t="13471" x="5103813" y="2765425"/>
          <p14:tracePt t="13474" x="5091113" y="2765425"/>
          <p14:tracePt t="13479" x="5078413" y="2765425"/>
          <p14:tracePt t="13495" x="5067300" y="2776538"/>
          <p14:tracePt t="13503" x="5054600" y="2776538"/>
          <p14:tracePt t="13559" x="5054600" y="2789238"/>
          <p14:tracePt t="13567" x="5054600" y="2801938"/>
          <p14:tracePt t="13791" x="5054600" y="2789238"/>
          <p14:tracePt t="13799" x="5054600" y="2776538"/>
          <p14:tracePt t="13810" x="5054600" y="2765425"/>
          <p14:tracePt t="13819" x="5054600" y="2752725"/>
          <p14:tracePt t="13823" x="5054600" y="2728913"/>
          <p14:tracePt t="13826" x="5067300" y="2716213"/>
          <p14:tracePt t="13831" x="5078413" y="2679700"/>
          <p14:tracePt t="13836" x="5078413" y="2655888"/>
          <p14:tracePt t="13839" x="5091113" y="2619375"/>
          <p14:tracePt t="13843" x="5091113" y="2593975"/>
          <p14:tracePt t="13846" x="5091113" y="2582863"/>
          <p14:tracePt t="13852" x="5091113" y="2570163"/>
          <p14:tracePt t="13855" x="5091113" y="2533650"/>
          <p14:tracePt t="13858" x="5091113" y="2509838"/>
          <p14:tracePt t="13862" x="5091113" y="2484438"/>
          <p14:tracePt t="13866" x="5091113" y="2473325"/>
          <p14:tracePt t="15984" x="5078413" y="2473325"/>
          <p14:tracePt t="15995" x="5078413" y="2484438"/>
          <p14:tracePt t="16000" x="5078413" y="2497138"/>
          <p14:tracePt t="16004" x="5078413" y="2509838"/>
          <p14:tracePt t="16008" x="5078413" y="2520950"/>
          <p14:tracePt t="16016" x="5078413" y="2533650"/>
          <p14:tracePt t="16032" x="5078413" y="2546350"/>
          <p14:tracePt t="16041" x="5078413" y="2557463"/>
          <p14:tracePt t="16149" x="5078413" y="2546350"/>
          <p14:tracePt t="16152" x="5078413" y="2533650"/>
          <p14:tracePt t="16156" x="5078413" y="2520950"/>
          <p14:tracePt t="16161" x="5078413" y="2497138"/>
          <p14:tracePt t="16164" x="5067300" y="2484438"/>
          <p14:tracePt t="16169" x="5067300" y="2473325"/>
          <p14:tracePt t="16173" x="5054600" y="2460625"/>
          <p14:tracePt t="16176" x="5041900" y="2460625"/>
          <p14:tracePt t="16181" x="5041900" y="2447925"/>
          <p14:tracePt t="16185" x="5041900" y="2436813"/>
          <p14:tracePt t="16189" x="5030788" y="2424113"/>
          <p14:tracePt t="16193" x="5018088" y="2411413"/>
          <p14:tracePt t="16197" x="5005388" y="2400300"/>
          <p14:tracePt t="16201" x="4981575" y="2387600"/>
          <p14:tracePt t="16205" x="4968875" y="2374900"/>
          <p14:tracePt t="16208" x="4957763" y="2363788"/>
          <p14:tracePt t="16213" x="4945063" y="2351088"/>
          <p14:tracePt t="16217" x="4932363" y="2351088"/>
          <p14:tracePt t="16221" x="4921250" y="2338388"/>
          <p14:tracePt t="16225" x="4908550" y="2338388"/>
          <p14:tracePt t="16233" x="4895850" y="2338388"/>
          <p14:tracePt t="16257" x="4884738" y="2338388"/>
          <p14:tracePt t="16265" x="4872038" y="2338388"/>
          <p14:tracePt t="16268" x="4859338" y="2338388"/>
          <p14:tracePt t="16272" x="4848225" y="2338388"/>
          <p14:tracePt t="16276" x="4822825" y="2338388"/>
          <p14:tracePt t="16281" x="4799013" y="2338388"/>
          <p14:tracePt t="16285" x="4775200" y="2338388"/>
          <p14:tracePt t="16289" x="4749800" y="2338388"/>
          <p14:tracePt t="16293" x="4725988" y="2338388"/>
          <p14:tracePt t="16297" x="4676775" y="2363788"/>
          <p14:tracePt t="16301" x="4652963" y="2374900"/>
          <p14:tracePt t="16305" x="4627563" y="2374900"/>
          <p14:tracePt t="16309" x="4603750" y="2400300"/>
          <p14:tracePt t="16313" x="4567238" y="2411413"/>
          <p14:tracePt t="16316" x="4567238" y="2424113"/>
          <p14:tracePt t="16321" x="4543425" y="2436813"/>
          <p14:tracePt t="16325" x="4530725" y="2447925"/>
          <p14:tracePt t="16329" x="4518025" y="2460625"/>
          <p14:tracePt t="16333" x="4506913" y="2473325"/>
          <p14:tracePt t="16339" x="4481513" y="2484438"/>
          <p14:tracePt t="16340" x="4470400" y="2497138"/>
          <p14:tracePt t="16344" x="4457700" y="2509838"/>
          <p14:tracePt t="16348" x="4445000" y="2509838"/>
          <p14:tracePt t="16352" x="4445000" y="2520950"/>
          <p14:tracePt t="16356" x="4445000" y="2533650"/>
          <p14:tracePt t="16360" x="4445000" y="2546350"/>
          <p14:tracePt t="16364" x="4433888" y="2570163"/>
          <p14:tracePt t="16369" x="4433888" y="2582863"/>
          <p14:tracePt t="16373" x="4421188" y="2582863"/>
          <p14:tracePt t="16376" x="4408488" y="2593975"/>
          <p14:tracePt t="16380" x="4408488" y="2606675"/>
          <p14:tracePt t="16385" x="4397375" y="2630488"/>
          <p14:tracePt t="16389" x="4397375" y="2643188"/>
          <p14:tracePt t="16393" x="4397375" y="2667000"/>
          <p14:tracePt t="16397" x="4397375" y="2679700"/>
          <p14:tracePt t="16401" x="4384675" y="2703513"/>
          <p14:tracePt t="16405" x="4384675" y="2728913"/>
          <p14:tracePt t="16408" x="4371975" y="2752725"/>
          <p14:tracePt t="16413" x="4360863" y="2814638"/>
          <p14:tracePt t="16417" x="4348163" y="2838450"/>
          <p14:tracePt t="16421" x="4311650" y="2898775"/>
          <p14:tracePt t="16424" x="4298950" y="2947988"/>
          <p14:tracePt t="16429" x="4287838" y="2971800"/>
          <p14:tracePt t="16433" x="4287838" y="2997200"/>
          <p14:tracePt t="16441" x="4287838" y="3021013"/>
          <p14:tracePt t="16445" x="4287838" y="3044825"/>
          <p14:tracePt t="16449" x="4287838" y="3070225"/>
          <p14:tracePt t="16453" x="4287838" y="3094038"/>
          <p14:tracePt t="16456" x="4287838" y="3117850"/>
          <p14:tracePt t="16461" x="4287838" y="3143250"/>
          <p14:tracePt t="16464" x="4287838" y="3167063"/>
          <p14:tracePt t="16470" x="4287838" y="3190875"/>
          <p14:tracePt t="16473" x="4287838" y="3203575"/>
          <p14:tracePt t="16477" x="4287838" y="3227388"/>
          <p14:tracePt t="16481" x="4287838" y="3240088"/>
          <p14:tracePt t="16485" x="4287838" y="3263900"/>
          <p14:tracePt t="16489" x="4287838" y="3289300"/>
          <p14:tracePt t="16492" x="4287838" y="3313113"/>
          <p14:tracePt t="16496" x="4287838" y="3336925"/>
          <p14:tracePt t="16501" x="4287838" y="3362325"/>
          <p14:tracePt t="16505" x="4287838" y="3386138"/>
          <p14:tracePt t="16508" x="4287838" y="3409950"/>
          <p14:tracePt t="16513" x="4287838" y="3435350"/>
          <p14:tracePt t="16517" x="4287838" y="3448050"/>
          <p14:tracePt t="16521" x="4287838" y="3471863"/>
          <p14:tracePt t="16525" x="4287838" y="3495675"/>
          <p14:tracePt t="16529" x="4287838" y="3521075"/>
          <p14:tracePt t="16533" x="4287838" y="3532188"/>
          <p14:tracePt t="16537" x="4287838" y="3557588"/>
          <p14:tracePt t="16541" x="4287838" y="3568700"/>
          <p14:tracePt t="16544" x="4287838" y="3581400"/>
          <p14:tracePt t="16548" x="4287838" y="3605213"/>
          <p14:tracePt t="16552" x="4287838" y="3617913"/>
          <p14:tracePt t="16556" x="4298950" y="3630613"/>
          <p14:tracePt t="16560" x="4311650" y="3641725"/>
          <p14:tracePt t="16564" x="4324350" y="3654425"/>
          <p14:tracePt t="16569" x="4335463" y="3678238"/>
          <p14:tracePt t="16572" x="4348163" y="3678238"/>
          <p14:tracePt t="16577" x="4371975" y="3690938"/>
          <p14:tracePt t="16580" x="4384675" y="3703638"/>
          <p14:tracePt t="16585" x="4397375" y="3727450"/>
          <p14:tracePt t="16589" x="4397375" y="3740150"/>
          <p14:tracePt t="16593" x="4421188" y="3751263"/>
          <p14:tracePt t="16597" x="4457700" y="3763963"/>
          <p14:tracePt t="16600" x="4481513" y="3800475"/>
          <p14:tracePt t="16605" x="4494213" y="3813175"/>
          <p14:tracePt t="16609" x="4518025" y="3849688"/>
          <p14:tracePt t="16613" x="4543425" y="3873500"/>
          <p14:tracePt t="16616" x="4579938" y="3897313"/>
          <p14:tracePt t="16621" x="4603750" y="3946525"/>
          <p14:tracePt t="16625" x="4616450" y="3959225"/>
          <p14:tracePt t="16629" x="4640263" y="3970338"/>
          <p14:tracePt t="16632" x="4665663" y="3983038"/>
          <p14:tracePt t="16638" x="4689475" y="3983038"/>
          <p14:tracePt t="16640" x="4713288" y="3995738"/>
          <p14:tracePt t="16644" x="4738688" y="3995738"/>
          <p14:tracePt t="16648" x="4762500" y="3995738"/>
          <p14:tracePt t="16652" x="4786313" y="3995738"/>
          <p14:tracePt t="16657" x="4799013" y="3995738"/>
          <p14:tracePt t="16661" x="4811713" y="3995738"/>
          <p14:tracePt t="16665" x="4822825" y="4006850"/>
          <p14:tracePt t="16669" x="4835525" y="4006850"/>
          <p14:tracePt t="16673" x="4848225" y="4019550"/>
          <p14:tracePt t="16677" x="4859338" y="4019550"/>
          <p14:tracePt t="16681" x="4872038" y="4019550"/>
          <p14:tracePt t="16686" x="4884738" y="4019550"/>
          <p14:tracePt t="16693" x="4895850" y="4019550"/>
          <p14:tracePt t="16705" x="4908550" y="4019550"/>
          <p14:tracePt t="16709" x="4921250" y="4019550"/>
          <p14:tracePt t="16713" x="4921250" y="4006850"/>
          <p14:tracePt t="16717" x="4932363" y="4006850"/>
          <p14:tracePt t="16721" x="4945063" y="4006850"/>
          <p14:tracePt t="16724" x="4945063" y="3995738"/>
          <p14:tracePt t="16729" x="4957763" y="3995738"/>
          <p14:tracePt t="16733" x="4968875" y="3983038"/>
          <p14:tracePt t="16737" x="4968875" y="3970338"/>
          <p14:tracePt t="16741" x="4981575" y="3959225"/>
          <p14:tracePt t="16744" x="4994275" y="3959225"/>
          <p14:tracePt t="16749" x="4994275" y="3946525"/>
          <p14:tracePt t="16753" x="5005388" y="3946525"/>
          <p14:tracePt t="16757" x="5005388" y="3933825"/>
          <p14:tracePt t="16761" x="5018088" y="3933825"/>
          <p14:tracePt t="16764" x="5030788" y="3933825"/>
          <p14:tracePt t="16769" x="5030788" y="3922713"/>
          <p14:tracePt t="16789" x="5030788" y="3910013"/>
          <p14:tracePt t="16793" x="5041900" y="3910013"/>
          <p14:tracePt t="16797" x="5041900" y="3897313"/>
          <p14:tracePt t="16801" x="5054600" y="3886200"/>
          <p14:tracePt t="16809" x="5054600" y="3873500"/>
          <p14:tracePt t="16813" x="5054600" y="3860800"/>
          <p14:tracePt t="16821" x="5067300" y="3849688"/>
          <p14:tracePt t="16824" x="5067300" y="3836988"/>
          <p14:tracePt t="16829" x="5078413" y="3824288"/>
          <p14:tracePt t="16833" x="5078413" y="3813175"/>
          <p14:tracePt t="16841" x="5078413" y="3800475"/>
          <p14:tracePt t="16849" x="5078413" y="3787775"/>
          <p14:tracePt t="16854" x="5078413" y="3776663"/>
          <p14:tracePt t="16856" x="5078413" y="3763963"/>
          <p14:tracePt t="16860" x="5078413" y="3751263"/>
          <p14:tracePt t="16864" x="5078413" y="3740150"/>
          <p14:tracePt t="16869" x="5078413" y="3727450"/>
          <p14:tracePt t="16873" x="5078413" y="3714750"/>
          <p14:tracePt t="16876" x="5078413" y="3703638"/>
          <p14:tracePt t="16881" x="5078413" y="3690938"/>
          <p14:tracePt t="16886" x="5078413" y="3678238"/>
          <p14:tracePt t="16889" x="5078413" y="3667125"/>
          <p14:tracePt t="16893" x="5078413" y="3654425"/>
          <p14:tracePt t="16897" x="5078413" y="3641725"/>
          <p14:tracePt t="16901" x="5078413" y="3630613"/>
          <p14:tracePt t="16905" x="5078413" y="3617913"/>
          <p14:tracePt t="16909" x="5078413" y="3605213"/>
          <p14:tracePt t="16913" x="5078413" y="3594100"/>
          <p14:tracePt t="16917" x="5078413" y="3581400"/>
          <p14:tracePt t="16921" x="5078413" y="3568700"/>
          <p14:tracePt t="16925" x="5078413" y="3557588"/>
          <p14:tracePt t="16933" x="5078413" y="3544888"/>
          <p14:tracePt t="16937" x="5078413" y="3532188"/>
          <p14:tracePt t="16940" x="5078413" y="3508375"/>
          <p14:tracePt t="16945" x="5078413" y="3495675"/>
          <p14:tracePt t="16949" x="5078413" y="3484563"/>
          <p14:tracePt t="16952" x="5078413" y="3471863"/>
          <p14:tracePt t="16956" x="5078413" y="3448050"/>
          <p14:tracePt t="16961" x="5078413" y="3435350"/>
          <p14:tracePt t="16965" x="5078413" y="3422650"/>
          <p14:tracePt t="16969" x="5078413" y="3409950"/>
          <p14:tracePt t="16973" x="5078413" y="3398838"/>
          <p14:tracePt t="16981" x="5078413" y="3386138"/>
          <p14:tracePt t="16985" x="5067300" y="3373438"/>
          <p14:tracePt t="16989" x="5054600" y="3362325"/>
          <p14:tracePt t="16993" x="5041900" y="3349625"/>
          <p14:tracePt t="16997" x="5041900" y="3336925"/>
          <p14:tracePt t="17005" x="5030788" y="3325813"/>
          <p14:tracePt t="17009" x="5005388" y="3325813"/>
          <p14:tracePt t="17013" x="4994275" y="3313113"/>
          <p14:tracePt t="17017" x="4981575" y="3313113"/>
          <p14:tracePt t="17021" x="4968875" y="3300413"/>
          <p14:tracePt t="17025" x="4957763" y="3289300"/>
          <p14:tracePt t="17029" x="4945063" y="3276600"/>
          <p14:tracePt t="17033" x="4921250" y="3263900"/>
          <p14:tracePt t="17038" x="4908550" y="3263900"/>
          <p14:tracePt t="17040" x="4884738" y="3252788"/>
          <p14:tracePt t="17044" x="4872038" y="3227388"/>
          <p14:tracePt t="17049" x="4859338" y="3216275"/>
          <p14:tracePt t="17052" x="4835525" y="3203575"/>
          <p14:tracePt t="17057" x="4822825" y="3190875"/>
          <p14:tracePt t="17061" x="4799013" y="3190875"/>
          <p14:tracePt t="17064" x="4786313" y="3190875"/>
          <p14:tracePt t="17069" x="4762500" y="3190875"/>
          <p14:tracePt t="17077" x="4738688" y="3190875"/>
          <p14:tracePt t="17081" x="4713288" y="3190875"/>
          <p14:tracePt t="17084" x="4689475" y="3190875"/>
          <p14:tracePt t="17088" x="4676775" y="3190875"/>
          <p14:tracePt t="17093" x="4652963" y="3190875"/>
          <p14:tracePt t="17097" x="4640263" y="3190875"/>
          <p14:tracePt t="17101" x="4616450" y="3190875"/>
          <p14:tracePt t="17105" x="4591050" y="3190875"/>
          <p14:tracePt t="17109" x="4567238" y="3190875"/>
          <p14:tracePt t="17113" x="4554538" y="3203575"/>
          <p14:tracePt t="17117" x="4530725" y="3203575"/>
          <p14:tracePt t="17121" x="4518025" y="3203575"/>
          <p14:tracePt t="17124" x="4494213" y="3203575"/>
          <p14:tracePt t="17128" x="4481513" y="3203575"/>
          <p14:tracePt t="17133" x="4470400" y="3203575"/>
          <p14:tracePt t="17136" x="4457700" y="3216275"/>
          <p14:tracePt t="17142" x="4445000" y="3216275"/>
          <p14:tracePt t="17153" x="4408488" y="3263900"/>
          <p14:tracePt t="17156" x="4408488" y="3276600"/>
          <p14:tracePt t="17160" x="4397375" y="3289300"/>
          <p14:tracePt t="17164" x="4384675" y="3300413"/>
          <p14:tracePt t="17169" x="4371975" y="3313113"/>
          <p14:tracePt t="17173" x="4371975" y="3325813"/>
          <p14:tracePt t="17176" x="4360863" y="3336925"/>
          <p14:tracePt t="17181" x="4360863" y="3349625"/>
          <p14:tracePt t="17188" x="4360863" y="3373438"/>
          <p14:tracePt t="17193" x="4348163" y="3386138"/>
          <p14:tracePt t="17197" x="4348163" y="3398838"/>
          <p14:tracePt t="17201" x="4335463" y="3409950"/>
          <p14:tracePt t="17205" x="4335463" y="3422650"/>
          <p14:tracePt t="17209" x="4335463" y="3435350"/>
          <p14:tracePt t="17213" x="4335463" y="3448050"/>
          <p14:tracePt t="17217" x="4335463" y="3471863"/>
          <p14:tracePt t="17221" x="4335463" y="3484563"/>
          <p14:tracePt t="17224" x="4335463" y="3495675"/>
          <p14:tracePt t="17228" x="4324350" y="3521075"/>
          <p14:tracePt t="17232" x="4324350" y="3532188"/>
          <p14:tracePt t="17236" x="4311650" y="3557588"/>
          <p14:tracePt t="17240" x="4311650" y="3581400"/>
          <p14:tracePt t="17244" x="4311650" y="3605213"/>
          <p14:tracePt t="17248" x="4311650" y="3617913"/>
          <p14:tracePt t="17256" x="4311650" y="3630613"/>
          <p14:tracePt t="17260" x="4324350" y="3641725"/>
          <p14:tracePt t="17269" x="4335463" y="3667125"/>
          <p14:tracePt t="17273" x="4335463" y="3678238"/>
          <p14:tracePt t="17276" x="4348163" y="3690938"/>
          <p14:tracePt t="17281" x="4360863" y="3703638"/>
          <p14:tracePt t="17289" x="4371975" y="3714750"/>
          <p14:tracePt t="17297" x="4371975" y="3727450"/>
          <p14:tracePt t="17301" x="4371975" y="3740150"/>
          <p14:tracePt t="17305" x="4371975" y="3751263"/>
          <p14:tracePt t="17309" x="4384675" y="3763963"/>
          <p14:tracePt t="17317" x="4397375" y="3763963"/>
          <p14:tracePt t="17322" x="4408488" y="3776663"/>
          <p14:tracePt t="17325" x="4421188" y="3787775"/>
          <p14:tracePt t="17329" x="4433888" y="3800475"/>
          <p14:tracePt t="17333" x="4445000" y="3813175"/>
          <p14:tracePt t="17337" x="4470400" y="3824288"/>
          <p14:tracePt t="17340" x="4494213" y="3836988"/>
          <p14:tracePt t="17344" x="4518025" y="3849688"/>
          <p14:tracePt t="17348" x="4567238" y="3860800"/>
          <p14:tracePt t="17353" x="4591050" y="3886200"/>
          <p14:tracePt t="17357" x="4640263" y="3886200"/>
          <p14:tracePt t="17361" x="4676775" y="3897313"/>
          <p14:tracePt t="17364" x="4725988" y="3910013"/>
          <p14:tracePt t="17369" x="4762500" y="3910013"/>
          <p14:tracePt t="17373" x="4786313" y="3910013"/>
          <p14:tracePt t="17377" x="4835525" y="3922713"/>
          <p14:tracePt t="17381" x="4859338" y="3922713"/>
          <p14:tracePt t="17385" x="4884738" y="3922713"/>
          <p14:tracePt t="17388" x="4908550" y="3933825"/>
          <p14:tracePt t="17393" x="4932363" y="3933825"/>
          <p14:tracePt t="17398" x="4957763" y="3946525"/>
          <p14:tracePt t="17400" x="4981575" y="3946525"/>
          <p14:tracePt t="17405" x="5005388" y="3959225"/>
          <p14:tracePt t="17409" x="5030788" y="3959225"/>
          <p14:tracePt t="17412" x="5041900" y="3970338"/>
          <p14:tracePt t="17417" x="5067300" y="3970338"/>
          <p14:tracePt t="17421" x="5078413" y="3970338"/>
          <p14:tracePt t="17429" x="5103813" y="3970338"/>
          <p14:tracePt t="17433" x="5114925" y="3970338"/>
          <p14:tracePt t="17437" x="5127625" y="3970338"/>
          <p14:tracePt t="17441" x="5140325" y="3959225"/>
          <p14:tracePt t="17444" x="5164138" y="3959225"/>
          <p14:tracePt t="17449" x="5187950" y="3959225"/>
          <p14:tracePt t="17453" x="5200650" y="3959225"/>
          <p14:tracePt t="17456" x="5224463" y="3946525"/>
          <p14:tracePt t="17461" x="5237163" y="3946525"/>
          <p14:tracePt t="17464" x="5260975" y="3933825"/>
          <p14:tracePt t="17469" x="5286375" y="3897313"/>
          <p14:tracePt t="17472" x="5297488" y="3886200"/>
          <p14:tracePt t="17476" x="5310188" y="3886200"/>
          <p14:tracePt t="17481" x="5322888" y="3873500"/>
          <p14:tracePt t="17489" x="5334000" y="3860800"/>
          <p14:tracePt t="17493" x="5346700" y="3849688"/>
          <p14:tracePt t="17497" x="5359400" y="3836988"/>
          <p14:tracePt t="17501" x="5359400" y="3824288"/>
          <p14:tracePt t="17505" x="5359400" y="3813175"/>
          <p14:tracePt t="17509" x="5359400" y="3800475"/>
          <p14:tracePt t="17513" x="5359400" y="3776663"/>
          <p14:tracePt t="17517" x="5359400" y="3763963"/>
          <p14:tracePt t="17521" x="5370513" y="3751263"/>
          <p14:tracePt t="17525" x="5383213" y="3727450"/>
          <p14:tracePt t="17529" x="5383213" y="3714750"/>
          <p14:tracePt t="17533" x="5395913" y="3690938"/>
          <p14:tracePt t="17537" x="5395913" y="3667125"/>
          <p14:tracePt t="17541" x="5395913" y="3654425"/>
          <p14:tracePt t="17545" x="5395913" y="3630613"/>
          <p14:tracePt t="17553" x="5395913" y="3617913"/>
          <p14:tracePt t="17557" x="5395913" y="3605213"/>
          <p14:tracePt t="17561" x="5395913" y="3594100"/>
          <p14:tracePt t="17565" x="5395913" y="3568700"/>
          <p14:tracePt t="17570" x="5395913" y="3557588"/>
          <p14:tracePt t="17573" x="5395913" y="3532188"/>
          <p14:tracePt t="17576" x="5395913" y="3521075"/>
          <p14:tracePt t="17581" x="5383213" y="3495675"/>
          <p14:tracePt t="17585" x="5370513" y="3484563"/>
          <p14:tracePt t="17589" x="5359400" y="3471863"/>
          <p14:tracePt t="17593" x="5334000" y="3448050"/>
          <p14:tracePt t="17597" x="5322888" y="3435350"/>
          <p14:tracePt t="17601" x="5297488" y="3409950"/>
          <p14:tracePt t="17605" x="5273675" y="3398838"/>
          <p14:tracePt t="17608" x="5249863" y="3373438"/>
          <p14:tracePt t="17612" x="5224463" y="3362325"/>
          <p14:tracePt t="17617" x="5176838" y="3325813"/>
          <p14:tracePt t="17621" x="5140325" y="3300413"/>
          <p14:tracePt t="17625" x="5091113" y="3289300"/>
          <p14:tracePt t="17629" x="5054600" y="3276600"/>
          <p14:tracePt t="17633" x="5005388" y="3263900"/>
          <p14:tracePt t="17636" x="4957763" y="3240088"/>
          <p14:tracePt t="17641" x="4932363" y="3227388"/>
          <p14:tracePt t="17645" x="4895850" y="3216275"/>
          <p14:tracePt t="17649" x="4872038" y="3190875"/>
          <p14:tracePt t="17653" x="4835525" y="3179763"/>
          <p14:tracePt t="17657" x="4811713" y="3167063"/>
          <p14:tracePt t="17661" x="4775200" y="3167063"/>
          <p14:tracePt t="17664" x="4725988" y="3167063"/>
          <p14:tracePt t="17670" x="4689475" y="3167063"/>
          <p14:tracePt t="17673" x="4640263" y="3167063"/>
          <p14:tracePt t="17677" x="4616450" y="3167063"/>
          <p14:tracePt t="17681" x="4579938" y="3167063"/>
          <p14:tracePt t="17685" x="4554538" y="3167063"/>
          <p14:tracePt t="17689" x="4530725" y="3167063"/>
          <p14:tracePt t="17692" x="4506913" y="3179763"/>
          <p14:tracePt t="17696" x="4470400" y="3190875"/>
          <p14:tracePt t="17701" x="4457700" y="3190875"/>
          <p14:tracePt t="17705" x="4457700" y="3203575"/>
          <p14:tracePt t="17708" x="4433888" y="3203575"/>
          <p14:tracePt t="17713" x="4421188" y="3203575"/>
          <p14:tracePt t="17717" x="4408488" y="3216275"/>
          <p14:tracePt t="17721" x="4397375" y="3216275"/>
          <p14:tracePt t="17725" x="4384675" y="3227388"/>
          <p14:tracePt t="17729" x="4371975" y="3227388"/>
          <p14:tracePt t="17737" x="4360863" y="3227388"/>
          <p14:tracePt t="17741" x="4348163" y="3227388"/>
          <p14:tracePt t="17744" x="4348163" y="3240088"/>
          <p14:tracePt t="17749" x="4335463" y="3240088"/>
          <p14:tracePt t="17752" x="4324350" y="3252788"/>
          <p14:tracePt t="17761" x="4324350" y="3263900"/>
          <p14:tracePt t="17773" x="4311650" y="3263900"/>
          <p14:tracePt t="17776" x="4311650" y="3276600"/>
          <p14:tracePt t="17781" x="4298950" y="3289300"/>
          <p14:tracePt t="17785" x="4287838" y="3313113"/>
          <p14:tracePt t="17788" x="4287838" y="3325813"/>
          <p14:tracePt t="17793" x="4275138" y="3336925"/>
          <p14:tracePt t="17797" x="4275138" y="3349625"/>
          <p14:tracePt t="17805" x="4262438" y="3362325"/>
          <p14:tracePt t="17809" x="4262438" y="3373438"/>
          <p14:tracePt t="17813" x="4251325" y="3386138"/>
          <p14:tracePt t="17817" x="4238625" y="3409950"/>
          <p14:tracePt t="17821" x="4225925" y="3409950"/>
          <p14:tracePt t="17824" x="4225925" y="3422650"/>
          <p14:tracePt t="17828" x="4225925" y="3435350"/>
          <p14:tracePt t="17832" x="4225925" y="3448050"/>
          <p14:tracePt t="17837" x="4225925" y="3459163"/>
          <p14:tracePt t="17841" x="4214813" y="3484563"/>
          <p14:tracePt t="17844" x="4214813" y="3508375"/>
          <p14:tracePt t="17848" x="4202113" y="3557588"/>
          <p14:tracePt t="17852" x="4202113" y="3581400"/>
          <p14:tracePt t="17856" x="4202113" y="3617913"/>
          <p14:tracePt t="17860" x="4202113" y="3630613"/>
          <p14:tracePt t="17864" x="4202113" y="3641725"/>
          <p14:tracePt t="17870" x="4202113" y="3654425"/>
          <p14:tracePt t="17877" x="4202113" y="3667125"/>
          <p14:tracePt t="17881" x="4202113" y="3678238"/>
          <p14:tracePt t="17886" x="4202113" y="3690938"/>
          <p14:tracePt t="17889" x="4202113" y="3703638"/>
          <p14:tracePt t="17893" x="4202113" y="3714750"/>
          <p14:tracePt t="17897" x="4202113" y="3727450"/>
          <p14:tracePt t="17900" x="4202113" y="3751263"/>
          <p14:tracePt t="17905" x="4202113" y="3763963"/>
          <p14:tracePt t="17908" x="4202113" y="3776663"/>
          <p14:tracePt t="17912" x="4202113" y="3787775"/>
          <p14:tracePt t="17916" x="4214813" y="3813175"/>
          <p14:tracePt t="17922" x="4214813" y="3824288"/>
          <p14:tracePt t="17925" x="4225925" y="3836988"/>
          <p14:tracePt t="17929" x="4225925" y="3849688"/>
          <p14:tracePt t="17933" x="4238625" y="3860800"/>
          <p14:tracePt t="17936" x="4251325" y="3873500"/>
          <p14:tracePt t="17941" x="4251325" y="3886200"/>
          <p14:tracePt t="17945" x="4262438" y="3886200"/>
          <p14:tracePt t="17948" x="4275138" y="3897313"/>
          <p14:tracePt t="17953" x="4287838" y="3910013"/>
          <p14:tracePt t="17956" x="4287838" y="3922713"/>
          <p14:tracePt t="17961" x="4298950" y="3933825"/>
          <p14:tracePt t="17964" x="4311650" y="3946525"/>
          <p14:tracePt t="17969" x="4324350" y="3959225"/>
          <p14:tracePt t="17973" x="4348163" y="3959225"/>
          <p14:tracePt t="17976" x="4360863" y="3970338"/>
          <p14:tracePt t="17981" x="4371975" y="3970338"/>
          <p14:tracePt t="17985" x="4384675" y="3983038"/>
          <p14:tracePt t="17988" x="4408488" y="3983038"/>
          <p14:tracePt t="17997" x="4433888" y="3995738"/>
          <p14:tracePt t="18001" x="4457700" y="3995738"/>
          <p14:tracePt t="18005" x="4494213" y="4006850"/>
          <p14:tracePt t="18009" x="4518025" y="4006850"/>
          <p14:tracePt t="18012" x="4554538" y="4006850"/>
          <p14:tracePt t="18017" x="4603750" y="4006850"/>
          <p14:tracePt t="18021" x="4640263" y="4006850"/>
          <p14:tracePt t="18025" x="4676775" y="4006850"/>
          <p14:tracePt t="18028" x="4725988" y="4006850"/>
          <p14:tracePt t="18033" x="4762500" y="4006850"/>
          <p14:tracePt t="18036" x="4786313" y="4006850"/>
          <p14:tracePt t="18041" x="4835525" y="4006850"/>
          <p14:tracePt t="18044" x="4872038" y="3995738"/>
          <p14:tracePt t="18048" x="4921250" y="3995738"/>
          <p14:tracePt t="18053" x="4945063" y="3995738"/>
          <p14:tracePt t="18056" x="4981575" y="3995738"/>
          <p14:tracePt t="18060" x="5005388" y="3995738"/>
          <p14:tracePt t="18064" x="5054600" y="3995738"/>
          <p14:tracePt t="18069" x="5078413" y="3970338"/>
          <p14:tracePt t="18073" x="5103813" y="3970338"/>
          <p14:tracePt t="18076" x="5127625" y="3959225"/>
          <p14:tracePt t="18081" x="5151438" y="3946525"/>
          <p14:tracePt t="18085" x="5200650" y="3933825"/>
          <p14:tracePt t="18090" x="5224463" y="3922713"/>
          <p14:tracePt t="18093" x="5249863" y="3922713"/>
          <p14:tracePt t="18096" x="5273675" y="3910013"/>
          <p14:tracePt t="18101" x="5286375" y="3910013"/>
          <p14:tracePt t="18105" x="5310188" y="3897313"/>
          <p14:tracePt t="18108" x="5334000" y="3897313"/>
          <p14:tracePt t="18112" x="5346700" y="3886200"/>
          <p14:tracePt t="18116" x="5370513" y="3886200"/>
          <p14:tracePt t="18120" x="5383213" y="3886200"/>
          <p14:tracePt t="18126" x="5408613" y="3886200"/>
          <p14:tracePt t="18130" x="5419725" y="3886200"/>
          <p14:tracePt t="18134" x="5432425" y="3886200"/>
          <p14:tracePt t="18138" x="5445125" y="3886200"/>
          <p14:tracePt t="18142" x="5456238" y="3873500"/>
          <p14:tracePt t="18150" x="5456238" y="3860800"/>
          <p14:tracePt t="18153" x="5468938" y="3860800"/>
          <p14:tracePt t="18278" x="5468938" y="3873500"/>
          <p14:tracePt t="18281" x="5456238" y="3873500"/>
          <p14:tracePt t="18289" x="5445125" y="3886200"/>
          <p14:tracePt t="18298" x="5445125" y="3897313"/>
          <p14:tracePt t="18306" x="5432425" y="3897313"/>
          <p14:tracePt t="18310" x="5432425" y="3910013"/>
          <p14:tracePt t="18313" x="5419725" y="3910013"/>
          <p14:tracePt t="18318" x="5408613" y="3922713"/>
          <p14:tracePt t="18322" x="5408613" y="3933825"/>
          <p14:tracePt t="18326" x="5395913" y="3933825"/>
          <p14:tracePt t="18350" x="5383213" y="3946525"/>
          <p14:tracePt t="18358" x="5370513" y="3959225"/>
          <p14:tracePt t="18365" x="5370513" y="3970338"/>
          <p14:tracePt t="18374" x="5359400" y="3983038"/>
          <p14:tracePt t="18378" x="5359400" y="3995738"/>
          <p14:tracePt t="18382" x="5346700" y="3995738"/>
          <p14:tracePt t="18387" x="5346700" y="4006850"/>
          <p14:tracePt t="18398" x="5346700" y="4019550"/>
          <p14:tracePt t="18406" x="5346700" y="4032250"/>
          <p14:tracePt t="18414" x="5346700" y="4043363"/>
          <p14:tracePt t="18418" x="5346700" y="4056063"/>
          <p14:tracePt t="18426" x="5334000" y="4056063"/>
          <p14:tracePt t="18430" x="5334000" y="4068763"/>
          <p14:tracePt t="18433" x="5322888" y="4068763"/>
          <p14:tracePt t="18438" x="5322888" y="4081463"/>
          <p14:tracePt t="18442" x="5310188" y="4092575"/>
          <p14:tracePt t="18446" x="5310188" y="4105275"/>
          <p14:tracePt t="18450" x="5310188" y="4117975"/>
          <p14:tracePt t="18458" x="5297488" y="4117975"/>
          <p14:tracePt t="18462" x="5297488" y="4129088"/>
          <p14:tracePt t="18466" x="5286375" y="4141788"/>
          <p14:tracePt t="18470" x="5273675" y="4165600"/>
          <p14:tracePt t="18474" x="5273675" y="4178300"/>
          <p14:tracePt t="18478" x="5260975" y="4178300"/>
          <p14:tracePt t="18482" x="5260975" y="4191000"/>
          <p14:tracePt t="18486" x="5249863" y="4191000"/>
          <p14:tracePt t="18490" x="5249863" y="4202113"/>
          <p14:tracePt t="18494" x="5237163" y="4202113"/>
          <p14:tracePt t="18497" x="5224463" y="4202113"/>
          <p14:tracePt t="18502" x="5213350" y="4214813"/>
          <p14:tracePt t="18505" x="5213350" y="4227513"/>
          <p14:tracePt t="18509" x="5213350" y="4238625"/>
          <p14:tracePt t="18514" x="5200650" y="4251325"/>
          <p14:tracePt t="18522" x="5200650" y="4264025"/>
          <p14:tracePt t="18526" x="5187950" y="4275138"/>
          <p14:tracePt t="18530" x="5176838" y="4275138"/>
          <p14:tracePt t="18534" x="5176838" y="4287838"/>
          <p14:tracePt t="18538" x="5164138" y="4300538"/>
          <p14:tracePt t="18542" x="5151438" y="4324350"/>
          <p14:tracePt t="18546" x="5140325" y="4337050"/>
          <p14:tracePt t="18550" x="5127625" y="4348163"/>
          <p14:tracePt t="18554" x="5114925" y="4348163"/>
          <p14:tracePt t="18558" x="5103813" y="4360863"/>
          <p14:tracePt t="18562" x="5091113" y="4373563"/>
          <p14:tracePt t="18566" x="5078413" y="4384675"/>
          <p14:tracePt t="18569" x="5067300" y="4397375"/>
          <p14:tracePt t="18573" x="5067300" y="4410075"/>
          <p14:tracePt t="18577" x="5067300" y="4421188"/>
          <p14:tracePt t="18581" x="5054600" y="4433888"/>
          <p14:tracePt t="18586" x="5041900" y="4446588"/>
          <p14:tracePt t="18590" x="5030788" y="4457700"/>
          <p14:tracePt t="18594" x="5018088" y="4457700"/>
          <p14:tracePt t="18598" x="5005388" y="4483100"/>
          <p14:tracePt t="18602" x="4981575" y="4494213"/>
          <p14:tracePt t="18605" x="4968875" y="4506913"/>
          <p14:tracePt t="18610" x="4957763" y="4530725"/>
          <p14:tracePt t="18614" x="4932363" y="4543425"/>
          <p14:tracePt t="18618" x="4921250" y="4567238"/>
          <p14:tracePt t="18623" x="4884738" y="4592638"/>
          <p14:tracePt t="18625" x="4872038" y="4616450"/>
          <p14:tracePt t="18630" x="4848225" y="4665663"/>
          <p14:tracePt t="18634" x="4835525" y="4689475"/>
          <p14:tracePt t="18638" x="4799013" y="4738688"/>
          <p14:tracePt t="18641" x="4775200" y="4762500"/>
          <p14:tracePt t="18645" x="4749800" y="4787900"/>
          <p14:tracePt t="18650" x="4738688" y="4824413"/>
          <p14:tracePt t="18656" x="4702175" y="4848225"/>
          <p14:tracePt t="18657" x="4689475" y="4872038"/>
          <p14:tracePt t="18661" x="4676775" y="4884738"/>
          <p14:tracePt t="18665" x="4652963" y="4908550"/>
          <p14:tracePt t="18669" x="4640263" y="4933950"/>
          <p14:tracePt t="18673" x="4616450" y="4957763"/>
          <p14:tracePt t="18678" x="4591050" y="4994275"/>
          <p14:tracePt t="18682" x="4554538" y="5006975"/>
          <p14:tracePt t="18686" x="4530725" y="5030788"/>
          <p14:tracePt t="18690" x="4518025" y="5054600"/>
          <p14:tracePt t="18694" x="4494213" y="5067300"/>
          <p14:tracePt t="18698" x="4481513" y="5103813"/>
          <p14:tracePt t="18702" x="4457700" y="5127625"/>
          <p14:tracePt t="18706" x="4421188" y="5140325"/>
          <p14:tracePt t="18710" x="4408488" y="5164138"/>
          <p14:tracePt t="18714" x="4384675" y="5189538"/>
          <p14:tracePt t="18718" x="4335463" y="5226050"/>
          <p14:tracePt t="18723" x="4311650" y="5249863"/>
          <p14:tracePt t="18725" x="4298950" y="5273675"/>
          <p14:tracePt t="18730" x="4275138" y="5311775"/>
          <p14:tracePt t="18734" x="4238625" y="5335588"/>
          <p14:tracePt t="18738" x="4214813" y="5348288"/>
          <p14:tracePt t="18742" x="4189413" y="5384800"/>
          <p14:tracePt t="18746" x="4165600" y="5408613"/>
          <p14:tracePt t="18750" x="4129088" y="5432425"/>
          <p14:tracePt t="18755" x="4092575" y="5457825"/>
          <p14:tracePt t="18757" x="4068763" y="5494338"/>
          <p14:tracePt t="18761" x="4032250" y="5518150"/>
          <p14:tracePt t="18765" x="4006850" y="5530850"/>
          <p14:tracePt t="18769" x="3983038" y="5554663"/>
          <p14:tracePt t="18773" x="3933825" y="5591175"/>
          <p14:tracePt t="18778" x="3910013" y="5627688"/>
          <p14:tracePt t="18782" x="3860800" y="5664200"/>
          <p14:tracePt t="18788" x="3836988" y="5700713"/>
          <p14:tracePt t="18790" x="3811588" y="5713413"/>
          <p14:tracePt t="18793" x="3775075" y="5749925"/>
          <p14:tracePt t="18798" x="3751263" y="5761038"/>
          <p14:tracePt t="18803" x="3714750" y="5786438"/>
          <p14:tracePt t="18806" x="3678238" y="5810250"/>
          <p14:tracePt t="18810" x="3654425" y="5846763"/>
          <p14:tracePt t="18814" x="3605213" y="5870575"/>
          <p14:tracePt t="18818" x="3592513" y="5895975"/>
          <p14:tracePt t="18822" x="3556000" y="5932488"/>
          <p14:tracePt t="18826" x="3519488" y="5969000"/>
          <p14:tracePt t="18830" x="3482975" y="6005513"/>
          <p14:tracePt t="18836" x="3446463" y="6042025"/>
          <p14:tracePt t="18839" x="3422650" y="6065838"/>
          <p14:tracePt t="18841" x="3398838" y="6102350"/>
          <p14:tracePt t="18845" x="3373438" y="6127750"/>
          <p14:tracePt t="18849" x="3336925" y="6151563"/>
          <p14:tracePt t="18855" x="3313113" y="6164263"/>
          <p14:tracePt t="18857" x="3289300" y="6175375"/>
          <p14:tracePt t="18862" x="3276600" y="6188075"/>
          <p14:tracePt t="18866" x="3263900" y="6188075"/>
          <p14:tracePt t="18871" x="3240088" y="6200775"/>
          <p14:tracePt t="18873" x="3227388" y="6211888"/>
          <p14:tracePt t="18877" x="3214688" y="6224588"/>
          <p14:tracePt t="18881" x="3203575" y="6237288"/>
          <p14:tracePt t="18886" x="3190875" y="6237288"/>
          <p14:tracePt t="18889" x="3190875" y="6248400"/>
          <p14:tracePt t="18894" x="3178175" y="6248400"/>
          <p14:tracePt t="18898" x="3167063" y="6248400"/>
          <p14:tracePt t="18905" x="3154363" y="6248400"/>
          <p14:tracePt t="18910" x="3130550" y="6261100"/>
          <p14:tracePt t="18913" x="3117850" y="6273800"/>
          <p14:tracePt t="18917" x="3105150" y="6284913"/>
          <p14:tracePt t="18922" x="3081338" y="6297613"/>
          <p14:tracePt t="18925" x="3068638" y="6297613"/>
          <p14:tracePt t="18929" x="3044825" y="6310313"/>
          <p14:tracePt t="18933" x="3032125" y="6321425"/>
          <p14:tracePt t="18939" x="3008313" y="6346825"/>
          <p14:tracePt t="18941" x="2984500" y="6357938"/>
          <p14:tracePt t="18945" x="2959100" y="6370638"/>
          <p14:tracePt t="18949" x="2922588" y="6394450"/>
          <p14:tracePt t="18955" x="2898775" y="6407150"/>
          <p14:tracePt t="18957" x="2874963" y="6419850"/>
          <p14:tracePt t="18961" x="2849563" y="6430963"/>
          <p14:tracePt t="18965" x="2825750" y="6456363"/>
          <p14:tracePt t="18971" x="2801938" y="6467475"/>
          <p14:tracePt t="18973" x="2776538" y="6492875"/>
          <p14:tracePt t="18977" x="2752725" y="6503988"/>
          <p14:tracePt t="18981" x="2740025" y="6516688"/>
          <p14:tracePt t="18986" x="2728913" y="6529388"/>
          <p14:tracePt t="18989" x="2728913" y="6540500"/>
          <p14:tracePt t="18994" x="2716213" y="6553200"/>
          <p14:tracePt t="18998" x="2703513" y="6553200"/>
          <p14:tracePt t="19003" x="2703513" y="6565900"/>
          <p14:tracePt t="19006" x="2692400" y="6578600"/>
          <p14:tracePt t="19010" x="2679700" y="6602413"/>
          <p14:tracePt t="19014" x="2667000" y="6615113"/>
          <p14:tracePt t="19018" x="2643188" y="6615113"/>
          <p14:tracePt t="19022" x="2630488" y="6626225"/>
          <p14:tracePt t="19025" x="2619375" y="6638925"/>
          <p14:tracePt t="19030" x="2606675" y="6651625"/>
          <p14:tracePt t="19034" x="2593975" y="6675438"/>
          <p14:tracePt t="19038" x="2570163" y="6688138"/>
          <p14:tracePt t="19042" x="2557463" y="6711950"/>
          <p14:tracePt t="19046" x="2533650" y="6724650"/>
          <p14:tracePt t="19050" x="2520950" y="6761163"/>
          <p14:tracePt t="19055" x="2508250" y="6761163"/>
          <p14:tracePt t="19057" x="2508250" y="6784975"/>
          <p14:tracePt t="19061" x="2497138" y="6797675"/>
          <p14:tracePt t="19065" x="2471738" y="6821488"/>
          <p14:tracePt t="19069" x="2460625" y="6834188"/>
          <p14:tracePt t="19074" x="2447925" y="684530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649E800-A5C8-49A0-A453-ED537DA31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BA67DD7-B75D-4A30-90A4-EEA9F64AF1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8194" y="0"/>
            <a:ext cx="6164729" cy="6858000"/>
          </a:xfrm>
          <a:custGeom>
            <a:avLst/>
            <a:gdLst>
              <a:gd name="connsiteX0" fmla="*/ 0 w 6164729"/>
              <a:gd name="connsiteY0" fmla="*/ 6857542 h 6858000"/>
              <a:gd name="connsiteX1" fmla="*/ 199783 w 6164729"/>
              <a:gd name="connsiteY1" fmla="*/ 6857542 h 6858000"/>
              <a:gd name="connsiteX2" fmla="*/ 199783 w 6164729"/>
              <a:gd name="connsiteY2" fmla="*/ 6858000 h 6858000"/>
              <a:gd name="connsiteX3" fmla="*/ 0 w 6164729"/>
              <a:gd name="connsiteY3" fmla="*/ 6858000 h 6858000"/>
              <a:gd name="connsiteX4" fmla="*/ 4818273 w 6164729"/>
              <a:gd name="connsiteY4" fmla="*/ 0 h 6858000"/>
              <a:gd name="connsiteX5" fmla="*/ 5018056 w 6164729"/>
              <a:gd name="connsiteY5" fmla="*/ 0 h 6858000"/>
              <a:gd name="connsiteX6" fmla="*/ 5030703 w 6164729"/>
              <a:gd name="connsiteY6" fmla="*/ 31774 h 6858000"/>
              <a:gd name="connsiteX7" fmla="*/ 6085711 w 6164729"/>
              <a:gd name="connsiteY7" fmla="*/ 2682457 h 6858000"/>
              <a:gd name="connsiteX8" fmla="*/ 6085711 w 6164729"/>
              <a:gd name="connsiteY8" fmla="*/ 3752208 h 6858000"/>
              <a:gd name="connsiteX9" fmla="*/ 4928207 w 6164729"/>
              <a:gd name="connsiteY9" fmla="*/ 6660411 h 6858000"/>
              <a:gd name="connsiteX10" fmla="*/ 4849745 w 6164729"/>
              <a:gd name="connsiteY10" fmla="*/ 6857542 h 6858000"/>
              <a:gd name="connsiteX11" fmla="*/ 4649962 w 6164729"/>
              <a:gd name="connsiteY11" fmla="*/ 6857542 h 6858000"/>
              <a:gd name="connsiteX12" fmla="*/ 4728424 w 6164729"/>
              <a:gd name="connsiteY12" fmla="*/ 6660411 h 6858000"/>
              <a:gd name="connsiteX13" fmla="*/ 5885928 w 6164729"/>
              <a:gd name="connsiteY13" fmla="*/ 3752208 h 6858000"/>
              <a:gd name="connsiteX14" fmla="*/ 5885928 w 6164729"/>
              <a:gd name="connsiteY14" fmla="*/ 2682457 h 6858000"/>
              <a:gd name="connsiteX15" fmla="*/ 4830920 w 6164729"/>
              <a:gd name="connsiteY15" fmla="*/ 3177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64729" h="6858000">
                <a:moveTo>
                  <a:pt x="0" y="6857542"/>
                </a:moveTo>
                <a:lnTo>
                  <a:pt x="199783" y="6857542"/>
                </a:lnTo>
                <a:lnTo>
                  <a:pt x="199783" y="6858000"/>
                </a:lnTo>
                <a:lnTo>
                  <a:pt x="0" y="6858000"/>
                </a:lnTo>
                <a:close/>
                <a:moveTo>
                  <a:pt x="4818273" y="0"/>
                </a:moveTo>
                <a:lnTo>
                  <a:pt x="5018056" y="0"/>
                </a:lnTo>
                <a:lnTo>
                  <a:pt x="5030703" y="31774"/>
                </a:lnTo>
                <a:cubicBezTo>
                  <a:pt x="6085711" y="2682457"/>
                  <a:pt x="6085711" y="2682457"/>
                  <a:pt x="6085711" y="2682457"/>
                </a:cubicBezTo>
                <a:cubicBezTo>
                  <a:pt x="6191069" y="2988100"/>
                  <a:pt x="6191069" y="3446565"/>
                  <a:pt x="6085711" y="3752208"/>
                </a:cubicBezTo>
                <a:cubicBezTo>
                  <a:pt x="5601723" y="4968215"/>
                  <a:pt x="5223609" y="5918220"/>
                  <a:pt x="4928207" y="6660411"/>
                </a:cubicBezTo>
                <a:lnTo>
                  <a:pt x="4849745" y="6857542"/>
                </a:lnTo>
                <a:lnTo>
                  <a:pt x="4649962" y="6857542"/>
                </a:lnTo>
                <a:lnTo>
                  <a:pt x="4728424" y="6660411"/>
                </a:lnTo>
                <a:cubicBezTo>
                  <a:pt x="5023826" y="5918220"/>
                  <a:pt x="5401940" y="4968215"/>
                  <a:pt x="5885928" y="3752208"/>
                </a:cubicBezTo>
                <a:cubicBezTo>
                  <a:pt x="5991286" y="3446565"/>
                  <a:pt x="5991286" y="2988100"/>
                  <a:pt x="5885928" y="2682457"/>
                </a:cubicBezTo>
                <a:cubicBezTo>
                  <a:pt x="5885928" y="2682457"/>
                  <a:pt x="5885928" y="2682457"/>
                  <a:pt x="4830920" y="31774"/>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4" name="Group 13">
            <a:extLst>
              <a:ext uri="{FF2B5EF4-FFF2-40B4-BE49-F238E27FC236}">
                <a16:creationId xmlns:a16="http://schemas.microsoft.com/office/drawing/2014/main" id="{E8C5FC48-0A3C-4D6D-A0D5-EEE93213DB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00124"/>
            <a:chExt cx="1562267" cy="1172973"/>
          </a:xfrm>
        </p:grpSpPr>
        <p:sp>
          <p:nvSpPr>
            <p:cNvPr id="15" name="Freeform 5">
              <a:extLst>
                <a:ext uri="{FF2B5EF4-FFF2-40B4-BE49-F238E27FC236}">
                  <a16:creationId xmlns:a16="http://schemas.microsoft.com/office/drawing/2014/main" id="{DBBC336D-7E16-4EE1-90F2-8D9F2B618B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0199BE21-2D26-4357-8702-909F3621A3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6" name="Espaço Reservado para Conteúdo 5" descr="Diagrama&#10;&#10;Descrição gerada automaticamente">
            <a:extLst>
              <a:ext uri="{FF2B5EF4-FFF2-40B4-BE49-F238E27FC236}">
                <a16:creationId xmlns:a16="http://schemas.microsoft.com/office/drawing/2014/main" id="{A1A5DFD8-0363-87C0-5716-DE7CF425E5AE}"/>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682860" y="1836003"/>
            <a:ext cx="7478169" cy="3391373"/>
          </a:xfrm>
        </p:spPr>
      </p:pic>
      <p:pic>
        <p:nvPicPr>
          <p:cNvPr id="8" name="Imagem 7" descr="Uma imagem contendo Diagrama&#10;&#10;Descrição gerada automaticamente">
            <a:extLst>
              <a:ext uri="{FF2B5EF4-FFF2-40B4-BE49-F238E27FC236}">
                <a16:creationId xmlns:a16="http://schemas.microsoft.com/office/drawing/2014/main" id="{7365DE40-6FF1-B264-39ED-0E9B7D6DE7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0558" y="4798926"/>
            <a:ext cx="1243761" cy="1243761"/>
          </a:xfrm>
          <a:prstGeom prst="rect">
            <a:avLst/>
          </a:prstGeom>
        </p:spPr>
      </p:pic>
      <p:pic>
        <p:nvPicPr>
          <p:cNvPr id="3" name="Áudio 2">
            <a:hlinkClick r:id="" action="ppaction://media"/>
            <a:extLst>
              <a:ext uri="{FF2B5EF4-FFF2-40B4-BE49-F238E27FC236}">
                <a16:creationId xmlns:a16="http://schemas.microsoft.com/office/drawing/2014/main" id="{34EC4B0D-81DF-1E0C-4F19-9B499DDEC55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809934953"/>
      </p:ext>
    </p:extLst>
  </p:cSld>
  <p:clrMapOvr>
    <a:masterClrMapping/>
  </p:clrMapOvr>
  <mc:AlternateContent xmlns:mc="http://schemas.openxmlformats.org/markup-compatibility/2006">
    <mc:Choice xmlns:p14="http://schemas.microsoft.com/office/powerpoint/2010/main" Requires="p14">
      <p:transition spd="slow" p14:dur="2000" advTm="21650"/>
    </mc:Choice>
    <mc:Fallback>
      <p:transition spd="slow" advTm="21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207" x="2922588" y="6808788"/>
          <p14:tracePt t="211" x="3032125" y="6784975"/>
          <p14:tracePt t="216" x="3167063" y="6748463"/>
          <p14:tracePt t="219" x="3276600" y="6724650"/>
          <p14:tracePt t="224" x="3422650" y="6688138"/>
          <p14:tracePt t="228" x="3556000" y="6651625"/>
          <p14:tracePt t="231" x="3690938" y="6589713"/>
          <p14:tracePt t="235" x="3860800" y="6553200"/>
          <p14:tracePt t="239" x="4019550" y="6492875"/>
          <p14:tracePt t="244" x="4202113" y="6443663"/>
          <p14:tracePt t="247" x="4371975" y="6383338"/>
          <p14:tracePt t="251" x="4554538" y="6346825"/>
          <p14:tracePt t="256" x="4738688" y="6310313"/>
          <p14:tracePt t="259" x="4957763" y="6237288"/>
          <p14:tracePt t="264" x="5140325" y="6200775"/>
          <p14:tracePt t="268" x="5322888" y="6164263"/>
          <p14:tracePt t="271" x="5518150" y="6091238"/>
          <p14:tracePt t="276" x="5651500" y="6054725"/>
          <p14:tracePt t="279" x="5784850" y="6018213"/>
          <p14:tracePt t="284" x="5894388" y="5992813"/>
          <p14:tracePt t="288" x="5980113" y="5981700"/>
          <p14:tracePt t="292" x="6065838" y="5969000"/>
          <p14:tracePt t="296" x="6115050" y="5945188"/>
          <p14:tracePt t="300" x="6151563" y="5932488"/>
          <p14:tracePt t="303" x="6175375" y="5919788"/>
          <p14:tracePt t="312" x="6188075" y="5919788"/>
          <p14:tracePt t="448" x="6188075" y="5907088"/>
          <p14:tracePt t="451" x="6199188" y="5907088"/>
          <p14:tracePt t="459" x="6211888" y="5907088"/>
          <p14:tracePt t="467" x="6211888" y="5895975"/>
          <p14:tracePt t="476" x="6211888" y="5870575"/>
          <p14:tracePt t="479" x="6224588" y="5834063"/>
          <p14:tracePt t="483" x="6224588" y="5810250"/>
          <p14:tracePt t="487" x="6235700" y="5786438"/>
          <p14:tracePt t="491" x="6235700" y="5773738"/>
          <p14:tracePt t="495" x="6235700" y="5761038"/>
          <p14:tracePt t="501" x="6235700" y="5749925"/>
          <p14:tracePt t="503" x="6235700" y="5737225"/>
          <p14:tracePt t="508" x="6235700" y="5724525"/>
          <p14:tracePt t="512" x="6235700" y="5700713"/>
          <p14:tracePt t="516" x="6224588" y="5676900"/>
          <p14:tracePt t="519" x="6211888" y="5627688"/>
          <p14:tracePt t="523" x="6188075" y="5603875"/>
          <p14:tracePt t="528" x="6151563" y="5567363"/>
          <p14:tracePt t="532" x="6126163" y="5494338"/>
          <p14:tracePt t="535" x="6065838" y="5408613"/>
          <p14:tracePt t="539" x="6016625" y="5322888"/>
          <p14:tracePt t="543" x="5943600" y="5249863"/>
          <p14:tracePt t="548" x="5894388" y="5153025"/>
          <p14:tracePt t="551" x="5846763" y="5091113"/>
          <p14:tracePt t="555" x="5810250" y="5043488"/>
          <p14:tracePt t="559" x="5761038" y="4981575"/>
          <p14:tracePt t="564" x="5711825" y="4908550"/>
          <p14:tracePt t="568" x="5664200" y="4824413"/>
          <p14:tracePt t="572" x="5602288" y="4725988"/>
          <p14:tracePt t="576" x="5529263" y="4665663"/>
          <p14:tracePt t="579" x="5445125" y="4579938"/>
          <p14:tracePt t="584" x="5370513" y="4530725"/>
          <p14:tracePt t="588" x="5297488" y="4457700"/>
          <p14:tracePt t="592" x="5249863" y="4397375"/>
          <p14:tracePt t="596" x="5200650" y="4324350"/>
          <p14:tracePt t="600" x="5176838" y="4300538"/>
          <p14:tracePt t="604" x="5140325" y="4251325"/>
          <p14:tracePt t="608" x="5114925" y="4238625"/>
          <p14:tracePt t="615" x="5078413" y="4214813"/>
          <p14:tracePt t="619" x="5067300" y="4214813"/>
          <p14:tracePt t="623" x="5054600" y="4214813"/>
          <p14:tracePt t="633" x="5041900" y="4202113"/>
          <p14:tracePt t="635" x="5030788" y="4202113"/>
          <p14:tracePt t="639" x="5030788" y="4191000"/>
          <p14:tracePt t="643" x="5030788" y="4178300"/>
          <p14:tracePt t="648" x="5030788" y="4165600"/>
          <p14:tracePt t="652" x="5018088" y="4165600"/>
          <p14:tracePt t="672" x="5018088" y="4154488"/>
          <p14:tracePt t="680" x="5018088" y="4141788"/>
          <p14:tracePt t="684" x="5018088" y="4117975"/>
          <p14:tracePt t="688" x="5018088" y="4105275"/>
          <p14:tracePt t="692" x="5018088" y="4092575"/>
          <p14:tracePt t="696" x="5018088" y="4068763"/>
          <p14:tracePt t="704" x="5018088" y="4056063"/>
          <p14:tracePt t="708" x="5018088" y="4043363"/>
          <p14:tracePt t="712" x="5018088" y="4032250"/>
          <p14:tracePt t="716" x="5018088" y="4019550"/>
          <p14:tracePt t="719" x="5018088" y="4006850"/>
          <p14:tracePt t="723" x="5018088" y="3983038"/>
          <p14:tracePt t="727" x="5018088" y="3970338"/>
          <p14:tracePt t="732" x="5018088" y="3946525"/>
          <p14:tracePt t="736" x="5018088" y="3933825"/>
          <p14:tracePt t="740" x="5018088" y="3922713"/>
          <p14:tracePt t="746" x="5018088" y="3910013"/>
          <p14:tracePt t="751" x="5018088" y="3897313"/>
          <p14:tracePt t="756" x="5018088" y="3886200"/>
          <p14:tracePt t="760" x="5018088" y="3873500"/>
          <p14:tracePt t="767" x="5018088" y="3860800"/>
          <p14:tracePt t="772" x="5018088" y="3849688"/>
          <p14:tracePt t="779" x="5005388" y="3836988"/>
          <p14:tracePt t="788" x="4994275" y="3824288"/>
          <p14:tracePt t="792" x="4994275" y="3813175"/>
          <p14:tracePt t="796" x="4981575" y="3800475"/>
          <p14:tracePt t="800" x="4981575" y="3787775"/>
          <p14:tracePt t="803" x="4968875" y="3787775"/>
          <p14:tracePt t="808" x="4957763" y="3776663"/>
          <p14:tracePt t="812" x="4945063" y="3763963"/>
          <p14:tracePt t="816" x="4932363" y="3740150"/>
          <p14:tracePt t="819" x="4921250" y="3727450"/>
          <p14:tracePt t="823" x="4895850" y="3714750"/>
          <p14:tracePt t="828" x="4884738" y="3690938"/>
          <p14:tracePt t="833" x="4859338" y="3678238"/>
          <p14:tracePt t="835" x="4811713" y="3654425"/>
          <p14:tracePt t="839" x="4786313" y="3617913"/>
          <p14:tracePt t="843" x="4775200" y="3557588"/>
          <p14:tracePt t="847" x="4738688" y="3495675"/>
          <p14:tracePt t="852" x="4725988" y="3448050"/>
          <p14:tracePt t="856" x="4702175" y="3422650"/>
          <p14:tracePt t="859" x="4652963" y="3422650"/>
          <p14:tracePt t="864" x="4627563" y="3422650"/>
          <p14:tracePt t="867" x="4591050" y="3409950"/>
          <p14:tracePt t="872" x="4543425" y="3409950"/>
          <p14:tracePt t="876" x="4506913" y="3409950"/>
          <p14:tracePt t="879" x="4470400" y="3409950"/>
          <p14:tracePt t="883" x="4421188" y="3409950"/>
          <p14:tracePt t="888" x="4397375" y="3409950"/>
          <p14:tracePt t="892" x="4360863" y="3386138"/>
          <p14:tracePt t="896" x="4311650" y="3386138"/>
          <p14:tracePt t="900" x="4275138" y="3373438"/>
          <p14:tracePt t="903" x="4238625" y="3362325"/>
          <p14:tracePt t="908" x="4214813" y="3349625"/>
          <p14:tracePt t="911" x="4189413" y="3349625"/>
          <p14:tracePt t="916" x="4165600" y="3336925"/>
          <p14:tracePt t="919" x="4152900" y="3336925"/>
          <p14:tracePt t="924" x="4129088" y="3325813"/>
          <p14:tracePt t="928" x="4116388" y="3313113"/>
          <p14:tracePt t="932" x="4105275" y="3300413"/>
          <p14:tracePt t="935" x="4092575" y="3300413"/>
          <p14:tracePt t="940" x="4079875" y="3300413"/>
          <p14:tracePt t="943" x="4056063" y="3300413"/>
          <p14:tracePt t="948" x="4056063" y="3313113"/>
          <p14:tracePt t="951" x="4043363" y="3325813"/>
          <p14:tracePt t="955" x="4032250" y="3336925"/>
          <p14:tracePt t="959" x="4019550" y="3336925"/>
          <p14:tracePt t="964" x="3995738" y="3336925"/>
          <p14:tracePt t="967" x="3983038" y="3336925"/>
          <p14:tracePt t="971" x="3959225" y="3336925"/>
          <p14:tracePt t="975" x="3933825" y="3349625"/>
          <p14:tracePt t="979" x="3910013" y="3362325"/>
          <p14:tracePt t="984" x="3897313" y="3373438"/>
          <p14:tracePt t="987" x="3873500" y="3386138"/>
          <p14:tracePt t="991" x="3860800" y="3409950"/>
          <p14:tracePt t="995" x="3824288" y="3422650"/>
          <p14:tracePt t="1000" x="3800475" y="3422650"/>
          <p14:tracePt t="1003" x="3775075" y="3435350"/>
          <p14:tracePt t="1007" x="3763963" y="3435350"/>
          <p14:tracePt t="1011" x="3738563" y="3435350"/>
          <p14:tracePt t="1016" x="3727450" y="3448050"/>
          <p14:tracePt t="1019" x="3702050" y="3459163"/>
          <p14:tracePt t="1024" x="3702050" y="3471863"/>
          <p14:tracePt t="1028" x="3690938" y="3484563"/>
          <p14:tracePt t="1032" x="3678238" y="3495675"/>
          <p14:tracePt t="1035" x="3665538" y="3508375"/>
          <p14:tracePt t="1039" x="3654425" y="3532188"/>
          <p14:tracePt t="1043" x="3654425" y="3544888"/>
          <p14:tracePt t="1047" x="3654425" y="3557588"/>
          <p14:tracePt t="1052" x="3654425" y="3568700"/>
          <p14:tracePt t="1056" x="3641725" y="3581400"/>
          <p14:tracePt t="1064" x="3641725" y="3594100"/>
          <p14:tracePt t="1068" x="3641725" y="3617913"/>
          <p14:tracePt t="1072" x="3641725" y="3630613"/>
          <p14:tracePt t="1076" x="3641725" y="3641725"/>
          <p14:tracePt t="1080" x="3641725" y="3654425"/>
          <p14:tracePt t="1084" x="3641725" y="3667125"/>
          <p14:tracePt t="1088" x="3641725" y="3678238"/>
          <p14:tracePt t="1092" x="3641725" y="3690938"/>
          <p14:tracePt t="1096" x="3641725" y="3703638"/>
          <p14:tracePt t="1100" x="3641725" y="3727450"/>
          <p14:tracePt t="1104" x="3641725" y="3740150"/>
          <p14:tracePt t="1108" x="3641725" y="3751263"/>
          <p14:tracePt t="1112" x="3641725" y="3787775"/>
          <p14:tracePt t="1116" x="3641725" y="3813175"/>
          <p14:tracePt t="1119" x="3641725" y="3836988"/>
          <p14:tracePt t="1124" x="3641725" y="3860800"/>
          <p14:tracePt t="1128" x="3654425" y="3873500"/>
          <p14:tracePt t="1131" x="3654425" y="3897313"/>
          <p14:tracePt t="1136" x="3654425" y="3910013"/>
          <p14:tracePt t="1139" x="3665538" y="3933825"/>
          <p14:tracePt t="1148" x="3678238" y="3933825"/>
          <p14:tracePt t="1152" x="3678238" y="3946525"/>
          <p14:tracePt t="1159" x="3690938" y="3959225"/>
          <p14:tracePt t="1164" x="3702050" y="3959225"/>
          <p14:tracePt t="1167" x="3714750" y="3970338"/>
          <p14:tracePt t="1172" x="3714750" y="3983038"/>
          <p14:tracePt t="1176" x="3727450" y="3995738"/>
          <p14:tracePt t="1180" x="3738563" y="4006850"/>
          <p14:tracePt t="1183" x="3751263" y="4032250"/>
          <p14:tracePt t="1187" x="3763963" y="4043363"/>
          <p14:tracePt t="1192" x="3775075" y="4043363"/>
          <p14:tracePt t="1196" x="3775075" y="4056063"/>
          <p14:tracePt t="1200" x="3787775" y="4068763"/>
          <p14:tracePt t="1203" x="3800475" y="4081463"/>
          <p14:tracePt t="1208" x="3811588" y="4081463"/>
          <p14:tracePt t="1212" x="3824288" y="4092575"/>
          <p14:tracePt t="1216" x="3836988" y="4092575"/>
          <p14:tracePt t="1219" x="3848100" y="4105275"/>
          <p14:tracePt t="1224" x="3848100" y="4117975"/>
          <p14:tracePt t="1228" x="3884613" y="4129088"/>
          <p14:tracePt t="1233" x="3884613" y="4141788"/>
          <p14:tracePt t="1235" x="3910013" y="4141788"/>
          <p14:tracePt t="1239" x="3933825" y="4141788"/>
          <p14:tracePt t="1244" x="3946525" y="4141788"/>
          <p14:tracePt t="1247" x="3970338" y="4141788"/>
          <p14:tracePt t="1251" x="3995738" y="4141788"/>
          <p14:tracePt t="1255" x="4006850" y="4141788"/>
          <p14:tracePt t="1259" x="4032250" y="4141788"/>
          <p14:tracePt t="1265" x="4056063" y="4141788"/>
          <p14:tracePt t="1268" x="4079875" y="4141788"/>
          <p14:tracePt t="1271" x="4105275" y="4141788"/>
          <p14:tracePt t="1275" x="4129088" y="4141788"/>
          <p14:tracePt t="1279" x="4165600" y="4141788"/>
          <p14:tracePt t="1284" x="4189413" y="4141788"/>
          <p14:tracePt t="1288" x="4214813" y="4129088"/>
          <p14:tracePt t="1292" x="4225925" y="4129088"/>
          <p14:tracePt t="1295" x="4251325" y="4117975"/>
          <p14:tracePt t="1300" x="4262438" y="4117975"/>
          <p14:tracePt t="1304" x="4262438" y="4105275"/>
          <p14:tracePt t="1308" x="4287838" y="4092575"/>
          <p14:tracePt t="1312" x="4287838" y="4081463"/>
          <p14:tracePt t="1316" x="4287838" y="4068763"/>
          <p14:tracePt t="1320" x="4298950" y="4056063"/>
          <p14:tracePt t="1324" x="4311650" y="4056063"/>
          <p14:tracePt t="1328" x="4311650" y="4043363"/>
          <p14:tracePt t="1331" x="4324350" y="4043363"/>
          <p14:tracePt t="1336" x="4324350" y="4032250"/>
          <p14:tracePt t="1340" x="4335463" y="4032250"/>
          <p14:tracePt t="1343" x="4335463" y="4019550"/>
          <p14:tracePt t="1348" x="4348163" y="4006850"/>
          <p14:tracePt t="1351" x="4348163" y="3995738"/>
          <p14:tracePt t="1355" x="4348163" y="3983038"/>
          <p14:tracePt t="1359" x="4360863" y="3970338"/>
          <p14:tracePt t="1365" x="4360863" y="3946525"/>
          <p14:tracePt t="1368" x="4371975" y="3933825"/>
          <p14:tracePt t="1371" x="4371975" y="3922713"/>
          <p14:tracePt t="1380" x="4371975" y="3910013"/>
          <p14:tracePt t="1383" x="4371975" y="3897313"/>
          <p14:tracePt t="1395" x="4384675" y="3873500"/>
          <p14:tracePt t="1400" x="4384675" y="3860800"/>
          <p14:tracePt t="1403" x="4397375" y="3849688"/>
          <p14:tracePt t="1407" x="4397375" y="3836988"/>
          <p14:tracePt t="1411" x="4397375" y="3824288"/>
          <p14:tracePt t="1417" x="4397375" y="3813175"/>
          <p14:tracePt t="1424" x="4397375" y="3800475"/>
          <p14:tracePt t="1432" x="4397375" y="3787775"/>
          <p14:tracePt t="1436" x="4397375" y="3776663"/>
          <p14:tracePt t="1439" x="4397375" y="3763963"/>
          <p14:tracePt t="1452" x="4384675" y="3763963"/>
          <p14:tracePt t="1459" x="4384675" y="3751263"/>
          <p14:tracePt t="1580" x="4397375" y="3751263"/>
          <p14:tracePt t="1588" x="4408488" y="3751263"/>
          <p14:tracePt t="1596" x="4421188" y="3763963"/>
          <p14:tracePt t="1603" x="4421188" y="3787775"/>
          <p14:tracePt t="1607" x="4433888" y="3800475"/>
          <p14:tracePt t="1611" x="4445000" y="3813175"/>
          <p14:tracePt t="1616" x="4470400" y="3824288"/>
          <p14:tracePt t="1619" x="4506913" y="3836988"/>
          <p14:tracePt t="1623" x="4530725" y="3849688"/>
          <p14:tracePt t="1627" x="4554538" y="3873500"/>
          <p14:tracePt t="1632" x="4579938" y="3897313"/>
          <p14:tracePt t="1635" x="4603750" y="3910013"/>
          <p14:tracePt t="1639" x="4640263" y="3922713"/>
          <p14:tracePt t="1643" x="4640263" y="3933825"/>
          <p14:tracePt t="1648" x="4665663" y="3946525"/>
          <p14:tracePt t="1651" x="4702175" y="3959225"/>
          <p14:tracePt t="1655" x="4713288" y="3970338"/>
          <p14:tracePt t="1659" x="4713288" y="3983038"/>
          <p14:tracePt t="1664" x="4738688" y="3995738"/>
          <p14:tracePt t="1668" x="4749800" y="3995738"/>
          <p14:tracePt t="1671" x="4762500" y="4006850"/>
          <p14:tracePt t="1675" x="4775200" y="4019550"/>
          <p14:tracePt t="1684" x="4786313" y="4019550"/>
          <p14:tracePt t="1704" x="4786313" y="4006850"/>
          <p14:tracePt t="1708" x="4799013" y="4006850"/>
          <p14:tracePt t="1711" x="4799013" y="3995738"/>
          <p14:tracePt t="1716" x="4811713" y="3983038"/>
          <p14:tracePt t="1719" x="4811713" y="3970338"/>
          <p14:tracePt t="1723" x="4822825" y="3970338"/>
          <p14:tracePt t="1727" x="4822825" y="3959225"/>
          <p14:tracePt t="1736" x="4822825" y="3946525"/>
          <p14:tracePt t="1740" x="4822825" y="3922713"/>
          <p14:tracePt t="1745" x="4822825" y="3910013"/>
          <p14:tracePt t="1747" x="4822825" y="3886200"/>
          <p14:tracePt t="1751" x="4822825" y="3873500"/>
          <p14:tracePt t="1756" x="4835525" y="3849688"/>
          <p14:tracePt t="1760" x="4835525" y="3836988"/>
          <p14:tracePt t="1764" x="4848225" y="3813175"/>
          <p14:tracePt t="1767" x="4848225" y="3787775"/>
          <p14:tracePt t="1772" x="4859338" y="3763963"/>
          <p14:tracePt t="1775" x="4859338" y="3740150"/>
          <p14:tracePt t="1779" x="4872038" y="3703638"/>
          <p14:tracePt t="1783" x="4872038" y="3678238"/>
          <p14:tracePt t="1787" x="4872038" y="3654425"/>
          <p14:tracePt t="1792" x="4872038" y="3617913"/>
          <p14:tracePt t="1796" x="4872038" y="3594100"/>
          <p14:tracePt t="1800" x="4872038" y="3568700"/>
          <p14:tracePt t="1805" x="4872038" y="3544888"/>
          <p14:tracePt t="1808" x="4872038" y="3532188"/>
          <p14:tracePt t="1819" x="4872038" y="3521075"/>
          <p14:tracePt t="1824" x="4872038" y="3508375"/>
          <p14:tracePt t="1828" x="4872038" y="3495675"/>
          <p14:tracePt t="1831" x="4872038" y="3471863"/>
          <p14:tracePt t="1836" x="4872038" y="3448050"/>
          <p14:tracePt t="1839" x="4872038" y="3435350"/>
          <p14:tracePt t="1843" x="4872038" y="3409950"/>
          <p14:tracePt t="1847" x="4872038" y="3386138"/>
          <p14:tracePt t="1851" x="4872038" y="3362325"/>
          <p14:tracePt t="1855" x="4872038" y="3336925"/>
          <p14:tracePt t="1859" x="4859338" y="3325813"/>
          <p14:tracePt t="1871" x="4859338" y="3313113"/>
          <p14:tracePt t="1879" x="4859338" y="3300413"/>
          <p14:tracePt t="1896" x="4859338" y="3289300"/>
          <p14:tracePt t="1904" x="4859338" y="3276600"/>
          <p14:tracePt t="1920" x="4859338" y="3263900"/>
          <p14:tracePt t="1928" x="4859338" y="3252788"/>
          <p14:tracePt t="1940" x="4859338" y="3240088"/>
          <p14:tracePt t="1944" x="4872038" y="3227388"/>
          <p14:tracePt t="1949" x="4884738" y="3227388"/>
          <p14:tracePt t="1953" x="4895850" y="3203575"/>
          <p14:tracePt t="1956" x="4908550" y="3203575"/>
          <p14:tracePt t="1960" x="4908550" y="3190875"/>
          <p14:tracePt t="1965" x="4921250" y="3179763"/>
          <p14:tracePt t="1972" x="4921250" y="3167063"/>
          <p14:tracePt t="2024" x="4932363" y="3167063"/>
          <p14:tracePt t="2033" x="4932363" y="3179763"/>
          <p14:tracePt t="2036" x="4932363" y="3190875"/>
          <p14:tracePt t="2040" x="4932363" y="3203575"/>
          <p14:tracePt t="2044" x="4932363" y="3240088"/>
          <p14:tracePt t="2049" x="4932363" y="3263900"/>
          <p14:tracePt t="2052" x="4932363" y="3300413"/>
          <p14:tracePt t="2056" x="4957763" y="3325813"/>
          <p14:tracePt t="2061" x="4968875" y="3373438"/>
          <p14:tracePt t="2065" x="4981575" y="3398838"/>
          <p14:tracePt t="2068" x="4981575" y="3435350"/>
          <p14:tracePt t="2072" x="4994275" y="3484563"/>
          <p14:tracePt t="2076" x="5005388" y="3521075"/>
          <p14:tracePt t="2081" x="5018088" y="3557588"/>
          <p14:tracePt t="2084" x="5030788" y="3594100"/>
          <p14:tracePt t="2089" x="5030788" y="3630613"/>
          <p14:tracePt t="2093" x="5054600" y="3678238"/>
          <p14:tracePt t="2097" x="5067300" y="3714750"/>
          <p14:tracePt t="2101" x="5091113" y="3763963"/>
          <p14:tracePt t="2105" x="5103813" y="3813175"/>
          <p14:tracePt t="2109" x="5140325" y="3836988"/>
          <p14:tracePt t="2113" x="5151438" y="3873500"/>
          <p14:tracePt t="2117" x="5176838" y="3910013"/>
          <p14:tracePt t="2120" x="5200650" y="3933825"/>
          <p14:tracePt t="2125" x="5237163" y="3959225"/>
          <p14:tracePt t="2129" x="5273675" y="3995738"/>
          <p14:tracePt t="2133" x="5297488" y="4006850"/>
          <p14:tracePt t="2137" x="5334000" y="4032250"/>
          <p14:tracePt t="2141" x="5370513" y="4043363"/>
          <p14:tracePt t="2145" x="5419725" y="4056063"/>
          <p14:tracePt t="2150" x="5456238" y="4081463"/>
          <p14:tracePt t="2152" x="5518150" y="4092575"/>
          <p14:tracePt t="2156" x="5578475" y="4105275"/>
          <p14:tracePt t="2160" x="5638800" y="4117975"/>
          <p14:tracePt t="2164" x="5700713" y="4154488"/>
          <p14:tracePt t="2168" x="5784850" y="4165600"/>
          <p14:tracePt t="2172" x="5870575" y="4165600"/>
          <p14:tracePt t="2176" x="5956300" y="4191000"/>
          <p14:tracePt t="2181" x="6029325" y="4191000"/>
          <p14:tracePt t="2184" x="6138863" y="4191000"/>
          <p14:tracePt t="2188" x="6248400" y="4191000"/>
          <p14:tracePt t="2192" x="6370638" y="4191000"/>
          <p14:tracePt t="2197" x="6480175" y="4191000"/>
          <p14:tracePt t="2201" x="6613525" y="4191000"/>
          <p14:tracePt t="2205" x="6746875" y="4191000"/>
          <p14:tracePt t="2209" x="6881813" y="4154488"/>
          <p14:tracePt t="2212" x="7015163" y="4141788"/>
          <p14:tracePt t="2217" x="7150100" y="4105275"/>
          <p14:tracePt t="2220" x="7259638" y="4068763"/>
          <p14:tracePt t="2225" x="7343775" y="4043363"/>
          <p14:tracePt t="2229" x="7453313" y="4032250"/>
          <p14:tracePt t="2233" x="7515225" y="4006850"/>
          <p14:tracePt t="2237" x="7575550" y="3995738"/>
          <p14:tracePt t="2241" x="7637463" y="3983038"/>
          <p14:tracePt t="2245" x="7697788" y="3970338"/>
          <p14:tracePt t="2248" x="7747000" y="3933825"/>
          <p14:tracePt t="2253" x="7783513" y="3910013"/>
          <p14:tracePt t="2256" x="7831138" y="3897313"/>
          <p14:tracePt t="2261" x="7856538" y="3860800"/>
          <p14:tracePt t="2264" x="7880350" y="3824288"/>
          <p14:tracePt t="2268" x="7916863" y="3800475"/>
          <p14:tracePt t="2273" x="7953375" y="3763963"/>
          <p14:tracePt t="2277" x="7977188" y="3751263"/>
          <p14:tracePt t="2281" x="8013700" y="3740150"/>
          <p14:tracePt t="2284" x="8039100" y="3714750"/>
          <p14:tracePt t="2289" x="8050213" y="3703638"/>
          <p14:tracePt t="2292" x="8075613" y="3678238"/>
          <p14:tracePt t="2297" x="8123238" y="3630613"/>
          <p14:tracePt t="2301" x="8148638" y="3605213"/>
          <p14:tracePt t="2304" x="8172450" y="3581400"/>
          <p14:tracePt t="2308" x="8208963" y="3532188"/>
          <p14:tracePt t="2313" x="8245475" y="3508375"/>
          <p14:tracePt t="2317" x="8294688" y="3471863"/>
          <p14:tracePt t="2321" x="8318500" y="3459163"/>
          <p14:tracePt t="2325" x="8367713" y="3435350"/>
          <p14:tracePt t="2329" x="8391525" y="3422650"/>
          <p14:tracePt t="2333" x="8404225" y="3386138"/>
          <p14:tracePt t="2337" x="8428038" y="3373438"/>
          <p14:tracePt t="2341" x="8440738" y="3362325"/>
          <p14:tracePt t="2350" x="8453438" y="3349625"/>
          <p14:tracePt t="2352" x="8453438" y="3336925"/>
          <p14:tracePt t="2356" x="8453438" y="3325813"/>
          <p14:tracePt t="2361" x="8453438" y="3313113"/>
          <p14:tracePt t="2364" x="8453438" y="3300413"/>
          <p14:tracePt t="2373" x="8453438" y="3289300"/>
          <p14:tracePt t="2376" x="8453438" y="3276600"/>
          <p14:tracePt t="2381" x="8453438" y="3263900"/>
          <p14:tracePt t="2385" x="8453438" y="3252788"/>
          <p14:tracePt t="2388" x="8453438" y="3227388"/>
          <p14:tracePt t="2393" x="8453438" y="3216275"/>
          <p14:tracePt t="2397" x="8453438" y="3203575"/>
          <p14:tracePt t="2400" x="8453438" y="3190875"/>
          <p14:tracePt t="2404" x="8453438" y="3167063"/>
          <p14:tracePt t="2408" x="8440738" y="3154363"/>
          <p14:tracePt t="2412" x="8428038" y="3130550"/>
          <p14:tracePt t="2417" x="8428038" y="3117850"/>
          <p14:tracePt t="2420" x="8416925" y="3094038"/>
          <p14:tracePt t="2424" x="8404225" y="3070225"/>
          <p14:tracePt t="2428" x="8391525" y="3057525"/>
          <p14:tracePt t="2433" x="8367713" y="3033713"/>
          <p14:tracePt t="2436" x="8355013" y="3008313"/>
          <p14:tracePt t="2441" x="8331200" y="2971800"/>
          <p14:tracePt t="2444" x="8307388" y="2947988"/>
          <p14:tracePt t="2450" x="8281988" y="2935288"/>
          <p14:tracePt t="2452" x="8258175" y="2911475"/>
          <p14:tracePt t="2456" x="8208963" y="2874963"/>
          <p14:tracePt t="2461" x="8185150" y="2862263"/>
          <p14:tracePt t="2464" x="8159750" y="2838450"/>
          <p14:tracePt t="2468" x="8135938" y="2789238"/>
          <p14:tracePt t="2473" x="8099425" y="2765425"/>
          <p14:tracePt t="2477" x="8075613" y="2740025"/>
          <p14:tracePt t="2481" x="8050213" y="2716213"/>
          <p14:tracePt t="2484" x="8013700" y="2679700"/>
          <p14:tracePt t="2489" x="7989888" y="2655888"/>
          <p14:tracePt t="2492" x="7966075" y="2630488"/>
          <p14:tracePt t="2497" x="7940675" y="2593975"/>
          <p14:tracePt t="2501" x="7893050" y="2582863"/>
          <p14:tracePt t="2504" x="7867650" y="2570163"/>
          <p14:tracePt t="2508" x="7820025" y="2557463"/>
          <p14:tracePt t="2512" x="7794625" y="2533650"/>
          <p14:tracePt t="2517" x="7770813" y="2484438"/>
          <p14:tracePt t="2520" x="7734300" y="2447925"/>
          <p14:tracePt t="2524" x="7721600" y="2400300"/>
          <p14:tracePt t="2528" x="7697788" y="2351088"/>
          <p14:tracePt t="2534" x="7648575" y="2327275"/>
          <p14:tracePt t="2536" x="7624763" y="2301875"/>
          <p14:tracePt t="2540" x="7564438" y="2265363"/>
          <p14:tracePt t="2544" x="7515225" y="2241550"/>
          <p14:tracePt t="2549" x="7478713" y="2205038"/>
          <p14:tracePt t="2552" x="7405688" y="2179638"/>
          <p14:tracePt t="2556" x="7369175" y="2143125"/>
          <p14:tracePt t="2560" x="7307263" y="2119313"/>
          <p14:tracePt t="2564" x="7259638" y="2095500"/>
          <p14:tracePt t="2568" x="7223125" y="2058988"/>
          <p14:tracePt t="2573" x="7186613" y="2033588"/>
          <p14:tracePt t="2576" x="7161213" y="2022475"/>
          <p14:tracePt t="2581" x="7124700" y="2009775"/>
          <p14:tracePt t="2585" x="7088188" y="1985963"/>
          <p14:tracePt t="2588" x="7051675" y="1985963"/>
          <p14:tracePt t="2592" x="7015163" y="1973263"/>
          <p14:tracePt t="2596" x="6967538" y="1973263"/>
          <p14:tracePt t="2600" x="6931025" y="1960563"/>
          <p14:tracePt t="2604" x="6869113" y="1960563"/>
          <p14:tracePt t="2608" x="6821488" y="1960563"/>
          <p14:tracePt t="2612" x="6746875" y="1960563"/>
          <p14:tracePt t="2617" x="6710363" y="1960563"/>
          <p14:tracePt t="2620" x="6650038" y="1960563"/>
          <p14:tracePt t="2624" x="6589713" y="1960563"/>
          <p14:tracePt t="2628" x="6527800" y="1960563"/>
          <p14:tracePt t="2634" x="6467475" y="1985963"/>
          <p14:tracePt t="2636" x="6407150" y="1985963"/>
          <p14:tracePt t="2640" x="6357938" y="1985963"/>
          <p14:tracePt t="2644" x="6297613" y="1985963"/>
          <p14:tracePt t="2648" x="6235700" y="1985963"/>
          <p14:tracePt t="2652" x="6175375" y="1985963"/>
          <p14:tracePt t="2656" x="6115050" y="1985963"/>
          <p14:tracePt t="2660" x="6065838" y="1985963"/>
          <p14:tracePt t="2665" x="6003925" y="1997075"/>
          <p14:tracePt t="2668" x="5943600" y="2022475"/>
          <p14:tracePt t="2672" x="5894388" y="2046288"/>
          <p14:tracePt t="2677" x="5834063" y="2058988"/>
          <p14:tracePt t="2681" x="5797550" y="2070100"/>
          <p14:tracePt t="2684" x="5748338" y="2082800"/>
          <p14:tracePt t="2688" x="5688013" y="2082800"/>
          <p14:tracePt t="2692" x="5664200" y="2095500"/>
          <p14:tracePt t="2697" x="5627688" y="2106613"/>
          <p14:tracePt t="2701" x="5602288" y="2106613"/>
          <p14:tracePt t="2705" x="5565775" y="2132013"/>
          <p14:tracePt t="2709" x="5541963" y="2132013"/>
          <p14:tracePt t="2712" x="5518150" y="2143125"/>
          <p14:tracePt t="2717" x="5505450" y="2155825"/>
          <p14:tracePt t="2720" x="5481638" y="2168525"/>
          <p14:tracePt t="2725" x="5468938" y="2168525"/>
          <p14:tracePt t="2728" x="5456238" y="2179638"/>
          <p14:tracePt t="2733" x="5445125" y="2192338"/>
          <p14:tracePt t="2736" x="5419725" y="2205038"/>
          <p14:tracePt t="2741" x="5408613" y="2228850"/>
          <p14:tracePt t="2745" x="5383213" y="2254250"/>
          <p14:tracePt t="2750" x="5359400" y="2290763"/>
          <p14:tracePt t="2752" x="5322888" y="2338388"/>
          <p14:tracePt t="2756" x="5310188" y="2374900"/>
          <p14:tracePt t="2760" x="5286375" y="2424113"/>
          <p14:tracePt t="2764" x="5273675" y="2447925"/>
          <p14:tracePt t="2768" x="5260975" y="2460625"/>
          <p14:tracePt t="2773" x="5249863" y="2484438"/>
          <p14:tracePt t="2777" x="5237163" y="2497138"/>
          <p14:tracePt t="2780" x="5213350" y="2533650"/>
          <p14:tracePt t="2784" x="5200650" y="2546350"/>
          <p14:tracePt t="2788" x="5187950" y="2582863"/>
          <p14:tracePt t="2793" x="5176838" y="2606675"/>
          <p14:tracePt t="2798" x="5164138" y="2630488"/>
          <p14:tracePt t="2801" x="5151438" y="2679700"/>
          <p14:tracePt t="2805" x="5127625" y="2716213"/>
          <p14:tracePt t="2808" x="5114925" y="2752725"/>
          <p14:tracePt t="2813" x="5114925" y="2789238"/>
          <p14:tracePt t="2817" x="5103813" y="2838450"/>
          <p14:tracePt t="2820" x="5103813" y="2862263"/>
          <p14:tracePt t="2825" x="5091113" y="2898775"/>
          <p14:tracePt t="2829" x="5091113" y="2924175"/>
          <p14:tracePt t="2833" x="5091113" y="2971800"/>
          <p14:tracePt t="2837" x="5091113" y="2997200"/>
          <p14:tracePt t="2840" x="5091113" y="3033713"/>
          <p14:tracePt t="2845" x="5091113" y="3070225"/>
          <p14:tracePt t="2848" x="5091113" y="3117850"/>
          <p14:tracePt t="2852" x="5091113" y="3154363"/>
          <p14:tracePt t="2857" x="5091113" y="3203575"/>
          <p14:tracePt t="2861" x="5091113" y="3240088"/>
          <p14:tracePt t="2864" x="5091113" y="3289300"/>
          <p14:tracePt t="2868" x="5091113" y="3313113"/>
          <p14:tracePt t="2872" x="5091113" y="3349625"/>
          <p14:tracePt t="2876" x="5091113" y="3398838"/>
          <p14:tracePt t="2881" x="5103813" y="3422650"/>
          <p14:tracePt t="2884" x="5114925" y="3459163"/>
          <p14:tracePt t="2888" x="5140325" y="3508375"/>
          <p14:tracePt t="2893" x="5151438" y="3532188"/>
          <p14:tracePt t="2897" x="5164138" y="3568700"/>
          <p14:tracePt t="2900" x="5176838" y="3605213"/>
          <p14:tracePt t="2905" x="5187950" y="3630613"/>
          <p14:tracePt t="2909" x="5200650" y="3654425"/>
          <p14:tracePt t="2913" x="5224463" y="3703638"/>
          <p14:tracePt t="2917" x="5249863" y="3727450"/>
          <p14:tracePt t="2920" x="5273675" y="3751263"/>
          <p14:tracePt t="2925" x="5297488" y="3776663"/>
          <p14:tracePt t="2929" x="5322888" y="3813175"/>
          <p14:tracePt t="2933" x="5359400" y="3836988"/>
          <p14:tracePt t="2936" x="5383213" y="3860800"/>
          <p14:tracePt t="2941" x="5419725" y="3873500"/>
          <p14:tracePt t="2945" x="5456238" y="3910013"/>
          <p14:tracePt t="2949" x="5481638" y="3922713"/>
          <p14:tracePt t="2953" x="5505450" y="3933825"/>
          <p14:tracePt t="2956" x="5529263" y="3959225"/>
          <p14:tracePt t="2961" x="5565775" y="3970338"/>
          <p14:tracePt t="2964" x="5591175" y="3983038"/>
          <p14:tracePt t="2968" x="5602288" y="3995738"/>
          <p14:tracePt t="2972" x="5614988" y="4006850"/>
          <p14:tracePt t="2977" x="5614988" y="4019550"/>
          <p14:tracePt t="2981" x="5638800" y="4032250"/>
          <p14:tracePt t="2984" x="5651500" y="4043363"/>
          <p14:tracePt t="2989" x="5664200" y="4056063"/>
          <p14:tracePt t="2992" x="5675313" y="4068763"/>
          <p14:tracePt t="2997" x="5700713" y="4081463"/>
          <p14:tracePt t="3000" x="5711825" y="4092575"/>
          <p14:tracePt t="3005" x="5737225" y="4105275"/>
          <p14:tracePt t="3009" x="5748338" y="4117975"/>
          <p14:tracePt t="3013" x="5773738" y="4129088"/>
          <p14:tracePt t="3017" x="5784850" y="4129088"/>
          <p14:tracePt t="3020" x="5810250" y="4141788"/>
          <p14:tracePt t="3025" x="5834063" y="4165600"/>
          <p14:tracePt t="3028" x="5857875" y="4178300"/>
          <p14:tracePt t="3033" x="5870575" y="4191000"/>
          <p14:tracePt t="3037" x="5894388" y="4202113"/>
          <p14:tracePt t="3040" x="5907088" y="4227513"/>
          <p14:tracePt t="3046" x="5930900" y="4264025"/>
          <p14:tracePt t="3048" x="5956300" y="4311650"/>
          <p14:tracePt t="3052" x="5980113" y="4337050"/>
          <p14:tracePt t="3057" x="6029325" y="4348163"/>
          <p14:tracePt t="3061" x="6065838" y="4373563"/>
          <p14:tracePt t="3064" x="6089650" y="4373563"/>
          <p14:tracePt t="3068" x="6138863" y="4384675"/>
          <p14:tracePt t="3073" x="6175375" y="4384675"/>
          <p14:tracePt t="3077" x="6199188" y="4397375"/>
          <p14:tracePt t="3081" x="6248400" y="4397375"/>
          <p14:tracePt t="3084" x="6272213" y="4397375"/>
          <p14:tracePt t="3089" x="6297613" y="4397375"/>
          <p14:tracePt t="3093" x="6321425" y="4397375"/>
          <p14:tracePt t="3097" x="6345238" y="4410075"/>
          <p14:tracePt t="3101" x="6370638" y="4410075"/>
          <p14:tracePt t="3105" x="6394450" y="4421188"/>
          <p14:tracePt t="3109" x="6418263" y="4421188"/>
          <p14:tracePt t="3113" x="6454775" y="4433888"/>
          <p14:tracePt t="3117" x="6480175" y="4433888"/>
          <p14:tracePt t="3120" x="6503988" y="4446588"/>
          <p14:tracePt t="3125" x="6527800" y="4446588"/>
          <p14:tracePt t="3128" x="6540500" y="4446588"/>
          <p14:tracePt t="3133" x="6564313" y="4446588"/>
          <p14:tracePt t="3137" x="6577013" y="4446588"/>
          <p14:tracePt t="3140" x="6589713" y="4446588"/>
          <p14:tracePt t="3153" x="6600825" y="4446588"/>
          <p14:tracePt t="3377" x="6600825" y="4433888"/>
          <p14:tracePt t="3381" x="6613525" y="4433888"/>
          <p14:tracePt t="3384" x="6613525" y="4421188"/>
          <p14:tracePt t="3388" x="6626225" y="4421188"/>
          <p14:tracePt t="3393" x="6626225" y="4410075"/>
          <p14:tracePt t="3397" x="6637338" y="4397375"/>
          <p14:tracePt t="3401" x="6637338" y="4384675"/>
          <p14:tracePt t="3404" x="6650038" y="4360863"/>
          <p14:tracePt t="3408" x="6650038" y="4337050"/>
          <p14:tracePt t="3412" x="6650038" y="4287838"/>
          <p14:tracePt t="3418" x="6650038" y="4264025"/>
          <p14:tracePt t="3420" x="6650038" y="4227513"/>
          <p14:tracePt t="3425" x="6650038" y="4178300"/>
          <p14:tracePt t="3428" x="6650038" y="4141788"/>
          <p14:tracePt t="3433" x="6650038" y="4117975"/>
          <p14:tracePt t="3436" x="6650038" y="4068763"/>
          <p14:tracePt t="3441" x="6650038" y="4032250"/>
          <p14:tracePt t="3445" x="6637338" y="4006850"/>
          <p14:tracePt t="3449" x="6626225" y="3959225"/>
          <p14:tracePt t="3453" x="6626225" y="3922713"/>
          <p14:tracePt t="3458" x="6613525" y="3897313"/>
          <p14:tracePt t="3460" x="6589713" y="3849688"/>
          <p14:tracePt t="3464" x="6577013" y="3824288"/>
          <p14:tracePt t="3468" x="6564313" y="3800475"/>
          <p14:tracePt t="3472" x="6553200" y="3776663"/>
          <p14:tracePt t="3476" x="6540500" y="3740150"/>
          <p14:tracePt t="3481" x="6527800" y="3714750"/>
          <p14:tracePt t="3484" x="6516688" y="3703638"/>
          <p14:tracePt t="3488" x="6516688" y="3690938"/>
          <p14:tracePt t="3492" x="6503988" y="3690938"/>
          <p14:tracePt t="3496" x="6491288" y="3678238"/>
          <p14:tracePt t="3500" x="6491288" y="3667125"/>
          <p14:tracePt t="3504" x="6480175" y="3654425"/>
          <p14:tracePt t="3508" x="6467475" y="3641725"/>
          <p14:tracePt t="3512" x="6454775" y="3630613"/>
          <p14:tracePt t="3517" x="6454775" y="3617913"/>
          <p14:tracePt t="3520" x="6443663" y="3605213"/>
          <p14:tracePt t="3525" x="6430963" y="3605213"/>
          <p14:tracePt t="3529" x="6418263" y="3594100"/>
          <p14:tracePt t="3533" x="6407150" y="3581400"/>
          <p14:tracePt t="3536" x="6394450" y="3568700"/>
          <p14:tracePt t="3541" x="6381750" y="3568700"/>
          <p14:tracePt t="3545" x="6370638" y="3568700"/>
          <p14:tracePt t="3553" x="6357938" y="3568700"/>
          <p14:tracePt t="3561" x="6345238" y="3568700"/>
          <p14:tracePt t="3577" x="6334125" y="3568700"/>
          <p14:tracePt t="3597" x="6321425" y="3568700"/>
          <p14:tracePt t="3605" x="6308725" y="3568700"/>
          <p14:tracePt t="3613" x="6297613" y="3568700"/>
          <p14:tracePt t="3620" x="6284913" y="3568700"/>
          <p14:tracePt t="3624" x="6272213" y="3568700"/>
          <p14:tracePt t="3633" x="6261100" y="3568700"/>
          <p14:tracePt t="3677" x="6248400" y="3568700"/>
          <p14:tracePt t="3685" x="6235700" y="3568700"/>
          <p14:tracePt t="4006" x="6235700" y="3557588"/>
          <p14:tracePt t="4009" x="6235700" y="3544888"/>
          <p14:tracePt t="4014" x="6235700" y="3521075"/>
          <p14:tracePt t="4018" x="6235700" y="3508375"/>
          <p14:tracePt t="4021" x="6235700" y="3495675"/>
          <p14:tracePt t="4026" x="6235700" y="3484563"/>
          <p14:tracePt t="4034" x="6235700" y="3471863"/>
          <p14:tracePt t="4042" x="6235700" y="3459163"/>
          <p14:tracePt t="4050" x="6235700" y="3448050"/>
          <p14:tracePt t="4062" x="6235700" y="3435350"/>
          <p14:tracePt t="4222" x="6235700" y="3448050"/>
          <p14:tracePt t="4226" x="6235700" y="3459163"/>
          <p14:tracePt t="4230" x="6235700" y="3471863"/>
          <p14:tracePt t="4237" x="6235700" y="3484563"/>
          <p14:tracePt t="4246" x="6235700" y="3495675"/>
          <p14:tracePt t="4254" x="6235700" y="3508375"/>
          <p14:tracePt t="4258" x="6235700" y="3521075"/>
          <p14:tracePt t="4265" x="6235700" y="3532188"/>
          <p14:tracePt t="4269" x="6235700" y="3544888"/>
          <p14:tracePt t="4278" x="6235700" y="3557588"/>
          <p14:tracePt t="4286" x="6235700" y="3568700"/>
          <p14:tracePt t="4290" x="6235700" y="3581400"/>
          <p14:tracePt t="4298" x="6235700" y="3594100"/>
          <p14:tracePt t="4306" x="6235700" y="3605213"/>
          <p14:tracePt t="4310" x="6235700" y="3617913"/>
          <p14:tracePt t="4318" x="6235700" y="3630613"/>
          <p14:tracePt t="4326" x="6235700" y="3641725"/>
          <p14:tracePt t="4330" x="6235700" y="3654425"/>
          <p14:tracePt t="4334" x="6235700" y="3667125"/>
          <p14:tracePt t="4342" x="6235700" y="3678238"/>
          <p14:tracePt t="4346" x="6235700" y="3703638"/>
          <p14:tracePt t="4350" x="6235700" y="3714750"/>
          <p14:tracePt t="4353" x="6235700" y="3727450"/>
          <p14:tracePt t="4357" x="6235700" y="3740150"/>
          <p14:tracePt t="4361" x="6235700" y="3763963"/>
          <p14:tracePt t="4365" x="6235700" y="3787775"/>
          <p14:tracePt t="4369" x="6235700" y="3800475"/>
          <p14:tracePt t="4373" x="6248400" y="3824288"/>
          <p14:tracePt t="4378" x="6248400" y="3849688"/>
          <p14:tracePt t="4381" x="6248400" y="3873500"/>
          <p14:tracePt t="4386" x="6261100" y="3886200"/>
          <p14:tracePt t="4390" x="6272213" y="3897313"/>
          <p14:tracePt t="4394" x="6284913" y="3910013"/>
          <p14:tracePt t="4398" x="6297613" y="3910013"/>
          <p14:tracePt t="4401" x="6308725" y="3933825"/>
          <p14:tracePt t="4406" x="6321425" y="3933825"/>
          <p14:tracePt t="4410" x="6334125" y="3959225"/>
          <p14:tracePt t="4414" x="6345238" y="3970338"/>
          <p14:tracePt t="4418" x="6370638" y="3983038"/>
          <p14:tracePt t="4421" x="6381750" y="3995738"/>
          <p14:tracePt t="4425" x="6407150" y="4006850"/>
          <p14:tracePt t="4429" x="6430963" y="4019550"/>
          <p14:tracePt t="4434" x="6454775" y="4032250"/>
          <p14:tracePt t="4438" x="6480175" y="4043363"/>
          <p14:tracePt t="4442" x="6491288" y="4056063"/>
          <p14:tracePt t="4446" x="6516688" y="4068763"/>
          <p14:tracePt t="4450" x="6527800" y="4068763"/>
          <p14:tracePt t="4453" x="6540500" y="4081463"/>
          <p14:tracePt t="4459" x="6553200" y="4081463"/>
          <p14:tracePt t="4461" x="6564313" y="4081463"/>
          <p14:tracePt t="4466" x="6589713" y="4081463"/>
          <p14:tracePt t="4469" x="6613525" y="4081463"/>
          <p14:tracePt t="4474" x="6626225" y="4081463"/>
          <p14:tracePt t="4478" x="6650038" y="4081463"/>
          <p14:tracePt t="4481" x="6673850" y="4081463"/>
          <p14:tracePt t="4486" x="6686550" y="4081463"/>
          <p14:tracePt t="4489" x="6699250" y="4081463"/>
          <p14:tracePt t="4494" x="6710363" y="4081463"/>
          <p14:tracePt t="4497" x="6710363" y="4068763"/>
          <p14:tracePt t="4501" x="6723063" y="4056063"/>
          <p14:tracePt t="4506" x="6735763" y="4043363"/>
          <p14:tracePt t="4509" x="6746875" y="4043363"/>
          <p14:tracePt t="4513" x="6759575" y="4043363"/>
          <p14:tracePt t="4517" x="6772275" y="4032250"/>
          <p14:tracePt t="4522" x="6783388" y="4019550"/>
          <p14:tracePt t="4526" x="6796088" y="4006850"/>
          <p14:tracePt t="4529" x="6808788" y="4006850"/>
          <p14:tracePt t="4534" x="6821488" y="4006850"/>
          <p14:tracePt t="4542" x="6832600" y="3995738"/>
          <p14:tracePt t="4550" x="6845300" y="3983038"/>
          <p14:tracePt t="4553" x="6858000" y="3970338"/>
          <p14:tracePt t="4558" x="6858000" y="3959225"/>
          <p14:tracePt t="4561" x="6869113" y="3959225"/>
          <p14:tracePt t="4566" x="6869113" y="3946525"/>
          <p14:tracePt t="4569" x="6881813" y="3946525"/>
          <p14:tracePt t="4574" x="6894513" y="3933825"/>
          <p14:tracePt t="4581" x="6905625" y="3910013"/>
          <p14:tracePt t="4585" x="6918325" y="3910013"/>
          <p14:tracePt t="4589" x="6918325" y="3897313"/>
          <p14:tracePt t="4593" x="6931025" y="3897313"/>
          <p14:tracePt t="4597" x="6931025" y="3886200"/>
          <p14:tracePt t="4602" x="6942138" y="3886200"/>
          <p14:tracePt t="4606" x="6954838" y="3886200"/>
          <p14:tracePt t="4609" x="6954838" y="3873500"/>
          <p14:tracePt t="4614" x="6954838" y="3860800"/>
          <p14:tracePt t="4617" x="6967538" y="3860800"/>
          <p14:tracePt t="4622" x="6978650" y="3849688"/>
          <p14:tracePt t="4625" x="6991350" y="3836988"/>
          <p14:tracePt t="4629" x="6991350" y="3824288"/>
          <p14:tracePt t="4634" x="7004050" y="3813175"/>
          <p14:tracePt t="4641" x="7015163" y="3800475"/>
          <p14:tracePt t="4646" x="7027863" y="3800475"/>
          <p14:tracePt t="4650" x="7027863" y="3787775"/>
          <p14:tracePt t="4653" x="7040563" y="3776663"/>
          <p14:tracePt t="4658" x="7051675" y="3763963"/>
          <p14:tracePt t="4661" x="7064375" y="3751263"/>
          <p14:tracePt t="4666" x="7077075" y="3727450"/>
          <p14:tracePt t="4674" x="7088188" y="3714750"/>
          <p14:tracePt t="4678" x="7100888" y="3714750"/>
          <p14:tracePt t="4683" x="7100888" y="3703638"/>
          <p14:tracePt t="4685" x="7113588" y="3690938"/>
          <p14:tracePt t="4694" x="7124700" y="3678238"/>
          <p14:tracePt t="4697" x="7124700" y="3667125"/>
          <p14:tracePt t="4706" x="7124700" y="3654425"/>
          <p14:tracePt t="4710" x="7137400" y="3641725"/>
          <p14:tracePt t="4717" x="7150100" y="3630613"/>
          <p14:tracePt t="4721" x="7150100" y="3617913"/>
          <p14:tracePt t="4725" x="7150100" y="3605213"/>
          <p14:tracePt t="4730" x="7161213" y="3605213"/>
          <p14:tracePt t="4734" x="7161213" y="3594100"/>
          <p14:tracePt t="4738" x="7173913" y="3581400"/>
          <p14:tracePt t="4746" x="7173913" y="3568700"/>
          <p14:tracePt t="4754" x="7173913" y="3557588"/>
          <p14:tracePt t="4762" x="7173913" y="3544888"/>
          <p14:tracePt t="4766" x="7173913" y="3532188"/>
          <p14:tracePt t="4769" x="7173913" y="3521075"/>
          <p14:tracePt t="4778" x="7173913" y="3508375"/>
          <p14:tracePt t="4781" x="7173913" y="3495675"/>
          <p14:tracePt t="4789" x="7173913" y="3484563"/>
          <p14:tracePt t="4794" x="7173913" y="3471863"/>
          <p14:tracePt t="4798" x="7173913" y="3459163"/>
          <p14:tracePt t="4802" x="7173913" y="3448050"/>
          <p14:tracePt t="4806" x="7161213" y="3435350"/>
          <p14:tracePt t="4814" x="7150100" y="3409950"/>
          <p14:tracePt t="4818" x="7150100" y="3386138"/>
          <p14:tracePt t="4822" x="7137400" y="3373438"/>
          <p14:tracePt t="4826" x="7124700" y="3349625"/>
          <p14:tracePt t="4829" x="7100888" y="3325813"/>
          <p14:tracePt t="4833" x="7088188" y="3313113"/>
          <p14:tracePt t="4838" x="7064375" y="3289300"/>
          <p14:tracePt t="4842" x="7040563" y="3276600"/>
          <p14:tracePt t="4846" x="7027863" y="3263900"/>
          <p14:tracePt t="4850" x="7015163" y="3240088"/>
          <p14:tracePt t="4853" x="7004050" y="3203575"/>
          <p14:tracePt t="4858" x="6991350" y="3190875"/>
          <p14:tracePt t="4862" x="6978650" y="3167063"/>
          <p14:tracePt t="4866" x="6967538" y="3167063"/>
          <p14:tracePt t="4869" x="6942138" y="3154363"/>
          <p14:tracePt t="4874" x="6931025" y="3143250"/>
          <p14:tracePt t="4877" x="6905625" y="3130550"/>
          <p14:tracePt t="4881" x="6881813" y="3117850"/>
          <p14:tracePt t="4886" x="6869113" y="3106738"/>
          <p14:tracePt t="4889" x="6845300" y="3094038"/>
          <p14:tracePt t="4894" x="6832600" y="3081338"/>
          <p14:tracePt t="4898" x="6808788" y="3081338"/>
          <p14:tracePt t="4901" x="6783388" y="3070225"/>
          <p14:tracePt t="4906" x="6759575" y="3057525"/>
          <p14:tracePt t="4909" x="6723063" y="3033713"/>
          <p14:tracePt t="4914" x="6699250" y="3021013"/>
          <p14:tracePt t="4917" x="6673850" y="3008313"/>
          <p14:tracePt t="4921" x="6650038" y="2997200"/>
          <p14:tracePt t="4925" x="6637338" y="2997200"/>
          <p14:tracePt t="4930" x="6613525" y="2984500"/>
          <p14:tracePt t="4934" x="6600825" y="2984500"/>
          <p14:tracePt t="4938" x="6577013" y="2984500"/>
          <p14:tracePt t="4941" x="6553200" y="2984500"/>
          <p14:tracePt t="4946" x="6540500" y="2984500"/>
          <p14:tracePt t="4950" x="6527800" y="2971800"/>
          <p14:tracePt t="4954" x="6516688" y="2971800"/>
          <p14:tracePt t="4958" x="6491288" y="2971800"/>
          <p14:tracePt t="4966" x="6480175" y="2971800"/>
          <p14:tracePt t="4970" x="6467475" y="2971800"/>
          <p14:tracePt t="4974" x="6454775" y="2971800"/>
          <p14:tracePt t="4978" x="6443663" y="2971800"/>
          <p14:tracePt t="4986" x="6430963" y="2971800"/>
          <p14:tracePt t="4989" x="6418263" y="2971800"/>
          <p14:tracePt t="4994" x="6407150" y="2971800"/>
          <p14:tracePt t="4998" x="6394450" y="2971800"/>
          <p14:tracePt t="5001" x="6381750" y="2971800"/>
          <p14:tracePt t="5006" x="6357938" y="2971800"/>
          <p14:tracePt t="5015" x="6345238" y="2971800"/>
          <p14:tracePt t="5018" x="6334125" y="2984500"/>
          <p14:tracePt t="5021" x="6321425" y="2997200"/>
          <p14:tracePt t="5025" x="6308725" y="3008313"/>
          <p14:tracePt t="5029" x="6297613" y="3021013"/>
          <p14:tracePt t="5033" x="6284913" y="3033713"/>
          <p14:tracePt t="5038" x="6272213" y="3057525"/>
          <p14:tracePt t="5042" x="6261100" y="3070225"/>
          <p14:tracePt t="5046" x="6248400" y="3070225"/>
          <p14:tracePt t="5050" x="6224588" y="3094038"/>
          <p14:tracePt t="5054" x="6211888" y="3094038"/>
          <p14:tracePt t="5057" x="6199188" y="3117850"/>
          <p14:tracePt t="5062" x="6188075" y="3130550"/>
          <p14:tracePt t="5066" x="6175375" y="3143250"/>
          <p14:tracePt t="5070" x="6162675" y="3167063"/>
          <p14:tracePt t="5078" x="6151563" y="3179763"/>
          <p14:tracePt t="5081" x="6138863" y="3179763"/>
          <p14:tracePt t="5087" x="6126163" y="3179763"/>
          <p14:tracePt t="5089" x="6126163" y="3190875"/>
          <p14:tracePt t="5093" x="6115050" y="3203575"/>
          <p14:tracePt t="5098" x="6102350" y="3216275"/>
          <p14:tracePt t="5101" x="6089650" y="3227388"/>
          <p14:tracePt t="5105" x="6089650" y="3240088"/>
          <p14:tracePt t="5109" x="6089650" y="3252788"/>
          <p14:tracePt t="5122" x="6089650" y="3263900"/>
          <p14:tracePt t="5126" x="6076950" y="3276600"/>
          <p14:tracePt t="5129" x="6076950" y="3289300"/>
          <p14:tracePt t="5133" x="6065838" y="3289300"/>
          <p14:tracePt t="5138" x="6065838" y="3300413"/>
          <p14:tracePt t="5142" x="6065838" y="3313113"/>
          <p14:tracePt t="5146" x="6065838" y="3325813"/>
          <p14:tracePt t="5150" x="6065838" y="3336925"/>
          <p14:tracePt t="5153" x="6065838" y="3349625"/>
          <p14:tracePt t="5158" x="6065838" y="3362325"/>
          <p14:tracePt t="5162" x="6065838" y="3373438"/>
          <p14:tracePt t="5166" x="6065838" y="3386138"/>
          <p14:tracePt t="5169" x="6065838" y="3398838"/>
          <p14:tracePt t="5173" x="6065838" y="3409950"/>
          <p14:tracePt t="5181" x="6065838" y="3435350"/>
          <p14:tracePt t="5185" x="6065838" y="3448050"/>
          <p14:tracePt t="5189" x="6065838" y="3471863"/>
          <p14:tracePt t="5194" x="6065838" y="3495675"/>
          <p14:tracePt t="5198" x="6065838" y="3508375"/>
          <p14:tracePt t="5201" x="6076950" y="3532188"/>
          <p14:tracePt t="5205" x="6076950" y="3544888"/>
          <p14:tracePt t="5209" x="6089650" y="3568700"/>
          <p14:tracePt t="5215" x="6089650" y="3594100"/>
          <p14:tracePt t="5218" x="6102350" y="3605213"/>
          <p14:tracePt t="5221" x="6102350" y="3630613"/>
          <p14:tracePt t="5225" x="6115050" y="3641725"/>
          <p14:tracePt t="5229" x="6126163" y="3654425"/>
          <p14:tracePt t="5234" x="6138863" y="3678238"/>
          <p14:tracePt t="5237" x="6151563" y="3690938"/>
          <p14:tracePt t="5241" x="6162675" y="3714750"/>
          <p14:tracePt t="5245" x="6175375" y="3740150"/>
          <p14:tracePt t="5250" x="6199188" y="3763963"/>
          <p14:tracePt t="5253" x="6211888" y="3776663"/>
          <p14:tracePt t="5257" x="6235700" y="3800475"/>
          <p14:tracePt t="5261" x="6248400" y="3813175"/>
          <p14:tracePt t="5266" x="6272213" y="3824288"/>
          <p14:tracePt t="5269" x="6297613" y="3836988"/>
          <p14:tracePt t="5273" x="6345238" y="3849688"/>
          <p14:tracePt t="5277" x="6370638" y="3860800"/>
          <p14:tracePt t="5282" x="6394450" y="3886200"/>
          <p14:tracePt t="5285" x="6418263" y="3910013"/>
          <p14:tracePt t="5289" x="6454775" y="3922713"/>
          <p14:tracePt t="5293" x="6480175" y="3933825"/>
          <p14:tracePt t="5298" x="6516688" y="3933825"/>
          <p14:tracePt t="5302" x="6540500" y="3946525"/>
          <p14:tracePt t="5305" x="6577013" y="3959225"/>
          <p14:tracePt t="5309" x="6600825" y="3959225"/>
          <p14:tracePt t="5314" x="6613525" y="3970338"/>
          <p14:tracePt t="5318" x="6626225" y="3970338"/>
          <p14:tracePt t="5322" x="6662738" y="3983038"/>
          <p14:tracePt t="5326" x="6686550" y="3983038"/>
          <p14:tracePt t="5330" x="6710363" y="3995738"/>
          <p14:tracePt t="5334" x="6735763" y="3995738"/>
          <p14:tracePt t="5338" x="6759575" y="3995738"/>
          <p14:tracePt t="5342" x="6783388" y="3995738"/>
          <p14:tracePt t="5345" x="6808788" y="3995738"/>
          <p14:tracePt t="5350" x="6832600" y="3995738"/>
          <p14:tracePt t="5353" x="6858000" y="3995738"/>
          <p14:tracePt t="5357" x="6881813" y="3983038"/>
          <p14:tracePt t="5362" x="6918325" y="3983038"/>
          <p14:tracePt t="5366" x="6942138" y="3983038"/>
          <p14:tracePt t="5369" x="6967538" y="3983038"/>
          <p14:tracePt t="5374" x="6991350" y="3983038"/>
          <p14:tracePt t="5378" x="7015163" y="3983038"/>
          <p14:tracePt t="5381" x="7040563" y="3983038"/>
          <p14:tracePt t="5386" x="7051675" y="3970338"/>
          <p14:tracePt t="5390" x="7077075" y="3970338"/>
          <p14:tracePt t="5394" x="7100888" y="3959225"/>
          <p14:tracePt t="5397" x="7124700" y="3959225"/>
          <p14:tracePt t="5401" x="7150100" y="3946525"/>
          <p14:tracePt t="5405" x="7173913" y="3946525"/>
          <p14:tracePt t="5409" x="7186613" y="3933825"/>
          <p14:tracePt t="5414" x="7210425" y="3933825"/>
          <p14:tracePt t="5418" x="7223125" y="3922713"/>
          <p14:tracePt t="5421" x="7246938" y="3922713"/>
          <p14:tracePt t="5425" x="7259638" y="3922713"/>
          <p14:tracePt t="5434" x="7270750" y="3910013"/>
          <p14:tracePt t="5442" x="7270750" y="3897313"/>
          <p14:tracePt t="5446" x="7283450" y="3886200"/>
          <p14:tracePt t="5457" x="7283450" y="3873500"/>
          <p14:tracePt t="5462" x="7283450" y="3860800"/>
          <p14:tracePt t="5466" x="7296150" y="3849688"/>
          <p14:tracePt t="5474" x="7296150" y="3836988"/>
          <p14:tracePt t="5478" x="7296150" y="3824288"/>
          <p14:tracePt t="5486" x="7296150" y="3813175"/>
          <p14:tracePt t="5489" x="7296150" y="3787775"/>
          <p14:tracePt t="5493" x="7296150" y="3776663"/>
          <p14:tracePt t="5498" x="7296150" y="3763963"/>
          <p14:tracePt t="5501" x="7296150" y="3751263"/>
          <p14:tracePt t="5513" x="7296150" y="3727450"/>
          <p14:tracePt t="5518" x="7296150" y="3714750"/>
          <p14:tracePt t="5521" x="7296150" y="3703638"/>
          <p14:tracePt t="5526" x="7296150" y="3690938"/>
          <p14:tracePt t="5533" x="7296150" y="3678238"/>
          <p14:tracePt t="5538" x="7296150" y="3667125"/>
          <p14:tracePt t="5542" x="7283450" y="3654425"/>
          <p14:tracePt t="5545" x="7283450" y="3641725"/>
          <p14:tracePt t="5550" x="7270750" y="3641725"/>
          <p14:tracePt t="5553" x="7270750" y="3630613"/>
          <p14:tracePt t="5558" x="7259638" y="3617913"/>
          <p14:tracePt t="5561" x="7259638" y="3605213"/>
          <p14:tracePt t="5566" x="7246938" y="3605213"/>
          <p14:tracePt t="5570" x="7246938" y="3594100"/>
          <p14:tracePt t="5574" x="7246938" y="3581400"/>
          <p14:tracePt t="5579" x="7246938" y="3568700"/>
          <p14:tracePt t="5581" x="7234238" y="3544888"/>
          <p14:tracePt t="5585" x="7234238" y="3521075"/>
          <p14:tracePt t="5590" x="7223125" y="3508375"/>
          <p14:tracePt t="5593" x="7197725" y="3484563"/>
          <p14:tracePt t="5597" x="7186613" y="3471863"/>
          <p14:tracePt t="5601" x="7173913" y="3448050"/>
          <p14:tracePt t="5606" x="7150100" y="3422650"/>
          <p14:tracePt t="5609" x="7137400" y="3386138"/>
          <p14:tracePt t="5614" x="7124700" y="3386138"/>
          <p14:tracePt t="5618" x="7113588" y="3362325"/>
          <p14:tracePt t="5622" x="7100888" y="3325813"/>
          <p14:tracePt t="5626" x="7064375" y="3313113"/>
          <p14:tracePt t="5630" x="7051675" y="3289300"/>
          <p14:tracePt t="5634" x="7040563" y="3263900"/>
          <p14:tracePt t="5638" x="7027863" y="3240088"/>
          <p14:tracePt t="5641" x="7015163" y="3227388"/>
          <p14:tracePt t="5645" x="7004050" y="3216275"/>
          <p14:tracePt t="5650" x="6991350" y="3190875"/>
          <p14:tracePt t="5653" x="6967538" y="3179763"/>
          <p14:tracePt t="5658" x="6954838" y="3167063"/>
          <p14:tracePt t="5662" x="6931025" y="3154363"/>
          <p14:tracePt t="5667" x="6918325" y="3143250"/>
          <p14:tracePt t="5669" x="6894513" y="3130550"/>
          <p14:tracePt t="5673" x="6881813" y="3117850"/>
          <p14:tracePt t="5677" x="6858000" y="3106738"/>
          <p14:tracePt t="5681" x="6832600" y="3106738"/>
          <p14:tracePt t="5685" x="6808788" y="3106738"/>
          <p14:tracePt t="5689" x="6783388" y="3094038"/>
          <p14:tracePt t="5693" x="6746875" y="3081338"/>
          <p14:tracePt t="5698" x="6723063" y="3081338"/>
          <p14:tracePt t="5701" x="6699250" y="3081338"/>
          <p14:tracePt t="5706" x="6650038" y="3081338"/>
          <p14:tracePt t="5709" x="6626225" y="3081338"/>
          <p14:tracePt t="5714" x="6600825" y="3081338"/>
          <p14:tracePt t="5717" x="6589713" y="3081338"/>
          <p14:tracePt t="5722" x="6564313" y="3081338"/>
          <p14:tracePt t="5726" x="6540500" y="3081338"/>
          <p14:tracePt t="5730" x="6527800" y="3081338"/>
          <p14:tracePt t="5734" x="6516688" y="3081338"/>
          <p14:tracePt t="5737" x="6503988" y="3081338"/>
          <p14:tracePt t="5745" x="6491288" y="3081338"/>
          <p14:tracePt t="5751" x="6480175" y="3081338"/>
          <p14:tracePt t="5754" x="6467475" y="3081338"/>
          <p14:tracePt t="5758" x="6443663" y="3081338"/>
          <p14:tracePt t="5762" x="6430963" y="3081338"/>
          <p14:tracePt t="5766" x="6407150" y="3081338"/>
          <p14:tracePt t="5769" x="6394450" y="3094038"/>
          <p14:tracePt t="5775" x="6370638" y="3094038"/>
          <p14:tracePt t="5777" x="6345238" y="3106738"/>
          <p14:tracePt t="5783" x="6321425" y="3106738"/>
          <p14:tracePt t="5799" x="6224588" y="3143250"/>
          <p14:tracePt t="5802" x="6224588" y="3154363"/>
          <p14:tracePt t="5805" x="6211888" y="3154363"/>
          <p14:tracePt t="5809" x="6188075" y="3167063"/>
          <p14:tracePt t="5814" x="6175375" y="3179763"/>
          <p14:tracePt t="5818" x="6162675" y="3190875"/>
          <p14:tracePt t="5821" x="6151563" y="3190875"/>
          <p14:tracePt t="5826" x="6138863" y="3203575"/>
          <p14:tracePt t="5829" x="6126163" y="3227388"/>
          <p14:tracePt t="5834" x="6102350" y="3240088"/>
          <p14:tracePt t="5839" x="6089650" y="3276600"/>
          <p14:tracePt t="5841" x="6065838" y="3289300"/>
          <p14:tracePt t="5846" x="6053138" y="3300413"/>
          <p14:tracePt t="5852" x="6040438" y="3313113"/>
          <p14:tracePt t="5853" x="6029325" y="3313113"/>
          <p14:tracePt t="5857" x="6016625" y="3336925"/>
          <p14:tracePt t="5861" x="5992813" y="3362325"/>
          <p14:tracePt t="5866" x="5967413" y="3386138"/>
          <p14:tracePt t="5869" x="5967413" y="3398838"/>
          <p14:tracePt t="5873" x="5967413" y="3409950"/>
          <p14:tracePt t="5877" x="5956300" y="3409950"/>
          <p14:tracePt t="5881" x="5956300" y="3422650"/>
          <p14:tracePt t="5885" x="5943600" y="3435350"/>
          <p14:tracePt t="5890" x="5943600" y="3448050"/>
          <p14:tracePt t="5895" x="5930900" y="3459163"/>
          <p14:tracePt t="5897" x="5930900" y="3471863"/>
          <p14:tracePt t="5902" x="5930900" y="3484563"/>
          <p14:tracePt t="5905" x="5930900" y="3495675"/>
          <p14:tracePt t="5909" x="5930900" y="3508375"/>
          <p14:tracePt t="5916" x="5930900" y="3521075"/>
          <p14:tracePt t="5918" x="5930900" y="3532188"/>
          <p14:tracePt t="5931" x="5930900" y="3544888"/>
          <p14:tracePt t="5934" x="5919788" y="3594100"/>
          <p14:tracePt t="5939" x="5919788" y="3617913"/>
          <p14:tracePt t="5943" x="5907088" y="3654425"/>
          <p14:tracePt t="5947" x="5907088" y="3667125"/>
          <p14:tracePt t="5950" x="5907088" y="3678238"/>
          <p14:tracePt t="5955" x="5907088" y="3690938"/>
          <p14:tracePt t="5958" x="5907088" y="3714750"/>
          <p14:tracePt t="5963" x="5907088" y="3740150"/>
          <p14:tracePt t="5967" x="5907088" y="3751263"/>
          <p14:tracePt t="5971" x="5907088" y="3776663"/>
          <p14:tracePt t="5975" x="5907088" y="3787775"/>
          <p14:tracePt t="5983" x="5919788" y="3800475"/>
          <p14:tracePt t="5986" x="5943600" y="3813175"/>
          <p14:tracePt t="5992" x="5956300" y="3813175"/>
          <p14:tracePt t="5994" x="5980113" y="3824288"/>
          <p14:tracePt t="5998" x="5992813" y="3836988"/>
          <p14:tracePt t="6003" x="6003925" y="3849688"/>
          <p14:tracePt t="6007" x="6016625" y="3860800"/>
          <p14:tracePt t="6011" x="6029325" y="3886200"/>
          <p14:tracePt t="6014" x="6040438" y="3897313"/>
          <p14:tracePt t="6018" x="6040438" y="3910013"/>
          <p14:tracePt t="6023" x="6053138" y="3933825"/>
          <p14:tracePt t="6026" x="6065838" y="3946525"/>
          <p14:tracePt t="6031" x="6076950" y="3970338"/>
          <p14:tracePt t="6034" x="6102350" y="3995738"/>
          <p14:tracePt t="6039" x="6115050" y="4006850"/>
          <p14:tracePt t="6043" x="6126163" y="4032250"/>
          <p14:tracePt t="6047" x="6151563" y="4043363"/>
          <p14:tracePt t="6051" x="6162675" y="4043363"/>
          <p14:tracePt t="6055" x="6188075" y="4056063"/>
          <p14:tracePt t="6059" x="6199188" y="4068763"/>
          <p14:tracePt t="6063" x="6224588" y="4068763"/>
          <p14:tracePt t="6067" x="6235700" y="4081463"/>
          <p14:tracePt t="6070" x="6248400" y="4081463"/>
          <p14:tracePt t="6074" x="6261100" y="4081463"/>
          <p14:tracePt t="6078" x="6272213" y="4081463"/>
          <p14:tracePt t="6083" x="6297613" y="4081463"/>
          <p14:tracePt t="6090" x="6321425" y="4081463"/>
          <p14:tracePt t="6095" x="6334125" y="4081463"/>
          <p14:tracePt t="6098" x="6357938" y="4092575"/>
          <p14:tracePt t="6103" x="6370638" y="4092575"/>
          <p14:tracePt t="6107" x="6394450" y="4105275"/>
          <p14:tracePt t="6111" x="6418263" y="4105275"/>
          <p14:tracePt t="6115" x="6430963" y="4105275"/>
          <p14:tracePt t="6118" x="6443663" y="4105275"/>
          <p14:tracePt t="6122" x="6454775" y="4117975"/>
          <p14:tracePt t="6126" x="6467475" y="4117975"/>
          <p14:tracePt t="6131" x="6491288" y="4129088"/>
          <p14:tracePt t="6138" x="6516688" y="4129088"/>
          <p14:tracePt t="6142" x="6527800" y="4129088"/>
          <p14:tracePt t="6151" x="6540500" y="4129088"/>
          <p14:tracePt t="6155" x="6553200" y="4141788"/>
          <p14:tracePt t="6163" x="6564313" y="4141788"/>
          <p14:tracePt t="6167" x="6577013" y="4141788"/>
          <p14:tracePt t="6178" x="6589713" y="4141788"/>
          <p14:tracePt t="6186" x="6600825" y="4141788"/>
          <p14:tracePt t="6190" x="6613525" y="4141788"/>
          <p14:tracePt t="6198" x="6626225" y="4141788"/>
          <p14:tracePt t="6203" x="6637338" y="4154488"/>
          <p14:tracePt t="6207" x="6650038" y="4154488"/>
          <p14:tracePt t="6211" x="6662738" y="4165600"/>
          <p14:tracePt t="6218" x="6673850" y="4165600"/>
          <p14:tracePt t="6235" x="6686550" y="4165600"/>
          <p14:tracePt t="6243" x="6699250" y="4178300"/>
          <p14:tracePt t="6455" x="6710363" y="4178300"/>
          <p14:tracePt t="6470" x="6723063" y="4178300"/>
          <p14:tracePt t="6479" x="6735763" y="4178300"/>
          <p14:tracePt t="6631" x="6735763" y="4191000"/>
          <p14:tracePt t="6635" x="6746875" y="4202113"/>
          <p14:tracePt t="6638" x="6746875" y="4227513"/>
          <p14:tracePt t="6643" x="6759575" y="4251325"/>
          <p14:tracePt t="6647" x="6772275" y="4300538"/>
          <p14:tracePt t="6650" x="6772275" y="4324350"/>
          <p14:tracePt t="6655" x="6783388" y="4348163"/>
          <p14:tracePt t="6659" x="6783388" y="4397375"/>
          <p14:tracePt t="6663" x="6808788" y="4421188"/>
          <p14:tracePt t="6667" x="6808788" y="4446588"/>
          <p14:tracePt t="6671" x="6808788" y="4457700"/>
          <p14:tracePt t="6678" x="6808788" y="4483100"/>
          <p14:tracePt t="6687" x="6821488" y="4494213"/>
          <p14:tracePt t="6691" x="6821488" y="4519613"/>
          <p14:tracePt t="6695" x="6832600" y="4530725"/>
          <p14:tracePt t="6699" x="6845300" y="4543425"/>
          <p14:tracePt t="6703" x="6858000" y="4556125"/>
          <p14:tracePt t="6707" x="6869113" y="4579938"/>
          <p14:tracePt t="6711" x="6881813" y="4592638"/>
          <p14:tracePt t="6714" x="6894513" y="4616450"/>
          <p14:tracePt t="6718" x="6905625" y="4640263"/>
          <p14:tracePt t="6723" x="6918325" y="4652963"/>
          <p14:tracePt t="6726" x="6931025" y="4678363"/>
          <p14:tracePt t="6731" x="6942138" y="4702175"/>
          <p14:tracePt t="6734" x="6954838" y="4725988"/>
          <p14:tracePt t="6738" x="6967538" y="4762500"/>
          <p14:tracePt t="6744" x="6978650" y="4775200"/>
          <p14:tracePt t="6747" x="6991350" y="4799013"/>
          <p14:tracePt t="6751" x="7004050" y="4799013"/>
          <p14:tracePt t="6755" x="7015163" y="4811713"/>
          <p14:tracePt t="6758" x="7027863" y="4824413"/>
          <p14:tracePt t="6763" x="7040563" y="4848225"/>
          <p14:tracePt t="6767" x="7040563" y="4872038"/>
          <p14:tracePt t="6770" x="7051675" y="4884738"/>
          <p14:tracePt t="6775" x="7064375" y="4908550"/>
          <p14:tracePt t="6778" x="7077075" y="4921250"/>
          <p14:tracePt t="6784" x="7088188" y="4921250"/>
          <p14:tracePt t="6786" x="7088188" y="4933950"/>
          <p14:tracePt t="6790" x="7100888" y="4945063"/>
          <p14:tracePt t="6799" x="7100888" y="4957763"/>
          <p14:tracePt t="6807" x="7113588" y="4970463"/>
          <p14:tracePt t="15911" x="7100888" y="4957763"/>
          <p14:tracePt t="15914" x="7088188" y="4957763"/>
          <p14:tracePt t="15955" x="7077075" y="4957763"/>
          <p14:tracePt t="15963" x="7064375" y="4957763"/>
          <p14:tracePt t="16199" x="7051675" y="4957763"/>
          <p14:tracePt t="16208" x="7040563" y="4957763"/>
          <p14:tracePt t="16211" x="7027863" y="4957763"/>
          <p14:tracePt t="16219" x="7015163" y="4957763"/>
          <p14:tracePt t="16224" x="7004050" y="4957763"/>
          <p14:tracePt t="16228" x="6991350" y="4957763"/>
          <p14:tracePt t="16236" x="6978650" y="4957763"/>
          <p14:tracePt t="16239" x="6967538" y="4957763"/>
          <p14:tracePt t="16243" x="6954838" y="4970463"/>
          <p14:tracePt t="16248" x="6942138" y="4970463"/>
          <p14:tracePt t="16251" x="6931025" y="4981575"/>
          <p14:tracePt t="16256" x="6905625" y="4994275"/>
          <p14:tracePt t="16259" x="6881813" y="5006975"/>
          <p14:tracePt t="16263" x="6858000" y="5018088"/>
          <p14:tracePt t="16267" x="6808788" y="5030788"/>
          <p14:tracePt t="16272" x="6746875" y="5067300"/>
          <p14:tracePt t="16275" x="6686550" y="5080000"/>
          <p14:tracePt t="16279" x="6626225" y="5103813"/>
          <p14:tracePt t="16284" x="6540500" y="5127625"/>
          <p14:tracePt t="16287" x="6454775" y="5140325"/>
          <p14:tracePt t="16292" x="6370638" y="5164138"/>
          <p14:tracePt t="16296" x="6284913" y="5176838"/>
          <p14:tracePt t="16300" x="6199188" y="5189538"/>
          <p14:tracePt t="16303" x="6115050" y="5213350"/>
          <p14:tracePt t="16307" x="6029325" y="5249863"/>
          <p14:tracePt t="16311" x="5943600" y="5286375"/>
          <p14:tracePt t="16317" x="5883275" y="5299075"/>
          <p14:tracePt t="16319" x="5810250" y="5322888"/>
          <p14:tracePt t="16323" x="5748338" y="5348288"/>
          <p14:tracePt t="16327" x="5700713" y="5348288"/>
          <p14:tracePt t="16331" x="5638800" y="5359400"/>
          <p14:tracePt t="16335" x="5591175" y="5372100"/>
          <p14:tracePt t="16339" x="5554663" y="5384800"/>
          <p14:tracePt t="16343" x="5505450" y="5395913"/>
          <p14:tracePt t="16348" x="5445125" y="5421313"/>
          <p14:tracePt t="16351" x="5408613" y="5432425"/>
          <p14:tracePt t="16356" x="5322888" y="5468938"/>
          <p14:tracePt t="16360" x="5260975" y="5518150"/>
          <p14:tracePt t="16364" x="5187950" y="5541963"/>
          <p14:tracePt t="16367" x="5078413" y="5627688"/>
          <p14:tracePt t="16371" x="4981575" y="5664200"/>
          <p14:tracePt t="16376" x="4895850" y="5713413"/>
          <p14:tracePt t="16380" x="4799013" y="5773738"/>
          <p14:tracePt t="16384" x="4738688" y="5797550"/>
          <p14:tracePt t="16387" x="4640263" y="5870575"/>
          <p14:tracePt t="16392" x="4579938" y="5907088"/>
          <p14:tracePt t="16396" x="4470400" y="5969000"/>
          <p14:tracePt t="16400" x="4371975" y="6018213"/>
          <p14:tracePt t="16403" x="4311650" y="6054725"/>
          <p14:tracePt t="16408" x="4214813" y="6102350"/>
          <p14:tracePt t="16411" x="4152900" y="6138863"/>
          <p14:tracePt t="16415" x="4068763" y="6175375"/>
          <p14:tracePt t="16420" x="4006850" y="6188075"/>
          <p14:tracePt t="16424" x="3946525" y="6224588"/>
          <p14:tracePt t="16428" x="3873500" y="6248400"/>
          <p14:tracePt t="16431" x="3824288" y="6273800"/>
          <p14:tracePt t="16435" x="3751263" y="6297613"/>
          <p14:tracePt t="16439" x="3690938" y="6334125"/>
          <p14:tracePt t="16443" x="3629025" y="6370638"/>
          <p14:tracePt t="16448" x="3556000" y="6394450"/>
          <p14:tracePt t="16452" x="3519488" y="6407150"/>
          <p14:tracePt t="16456" x="3459163" y="6443663"/>
          <p14:tracePt t="16459" x="3409950" y="6456363"/>
          <p14:tracePt t="16464" x="3373438" y="6492875"/>
          <p14:tracePt t="16468" x="3349625" y="6503988"/>
          <p14:tracePt t="16471" x="3300413" y="6516688"/>
          <p14:tracePt t="16475" x="3252788" y="6529388"/>
          <p14:tracePt t="16479" x="3214688" y="6540500"/>
          <p14:tracePt t="16484" x="3154363" y="6578600"/>
          <p14:tracePt t="16488" x="3105150" y="6589713"/>
          <p14:tracePt t="16492" x="3068638" y="6602413"/>
          <p14:tracePt t="16496" x="3021013" y="6615113"/>
          <p14:tracePt t="16500" x="2984500" y="6626225"/>
          <p14:tracePt t="16503" x="2935288" y="6662738"/>
          <p14:tracePt t="16507" x="2898775" y="6688138"/>
          <p14:tracePt t="16511" x="2849563" y="6724650"/>
          <p14:tracePt t="16517" x="2825750" y="6748463"/>
          <p14:tracePt t="16519" x="2776538" y="6772275"/>
          <p14:tracePt t="16523" x="2740025" y="6784975"/>
          <p14:tracePt t="16527" x="2692400" y="6821488"/>
          <p14:tracePt t="16532" x="2667000" y="6834188"/>
          <p14:tracePt t="16535" x="2643188" y="6845300"/>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17.1"/>
</p:tagLst>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TM16401375[[fn=Madison]]</Template>
  <TotalTime>430</TotalTime>
  <Words>120</Words>
  <Application>Microsoft Office PowerPoint</Application>
  <PresentationFormat>Widescreen</PresentationFormat>
  <Paragraphs>24</Paragraphs>
  <Slides>15</Slides>
  <Notes>2</Notes>
  <HiddenSlides>0</HiddenSlides>
  <MMClips>15</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15</vt:i4>
      </vt:variant>
    </vt:vector>
  </HeadingPairs>
  <TitlesOfParts>
    <vt:vector size="20" baseType="lpstr">
      <vt:lpstr>Arial</vt:lpstr>
      <vt:lpstr>Arial</vt:lpstr>
      <vt:lpstr>Calibri</vt:lpstr>
      <vt:lpstr>Calibri Light</vt:lpstr>
      <vt:lpstr>Tema do Office</vt:lpstr>
      <vt:lpstr>Detector de gás</vt:lpstr>
      <vt:lpstr>Pontos importantes</vt:lpstr>
      <vt:lpstr>Arduino Nano</vt:lpstr>
      <vt:lpstr>Sensor MQ-2</vt:lpstr>
      <vt:lpstr>Válvula Solenoide 12V</vt:lpstr>
      <vt:lpstr>Display LCD 16x2</vt:lpstr>
      <vt:lpstr>O que mais foi utilizado</vt:lpstr>
      <vt:lpstr>Apresentação do PowerPoint</vt:lpstr>
      <vt:lpstr>Apresentação do PowerPoint</vt:lpstr>
      <vt:lpstr>Suporte</vt:lpstr>
      <vt:lpstr>Célula de carga 50kg</vt:lpstr>
      <vt:lpstr>Amplificador HX711</vt:lpstr>
      <vt:lpstr>Suporte para botijão</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Detector de gas</dc:title>
  <dc:creator>João Pedro Bitencourt Morais</dc:creator>
  <cp:lastModifiedBy>João Pedro Bitencourt Morais</cp:lastModifiedBy>
  <cp:revision>21</cp:revision>
  <dcterms:created xsi:type="dcterms:W3CDTF">2022-04-26T19:35:32Z</dcterms:created>
  <dcterms:modified xsi:type="dcterms:W3CDTF">2022-05-17T23:27:15Z</dcterms:modified>
</cp:coreProperties>
</file>